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343" r:id="rId3"/>
    <p:sldId id="342" r:id="rId4"/>
    <p:sldId id="345" r:id="rId5"/>
    <p:sldId id="348" r:id="rId6"/>
    <p:sldId id="346" r:id="rId7"/>
    <p:sldId id="352" r:id="rId8"/>
    <p:sldId id="347" r:id="rId9"/>
    <p:sldId id="349" r:id="rId10"/>
    <p:sldId id="350" r:id="rId11"/>
    <p:sldId id="265" r:id="rId12"/>
    <p:sldId id="353" r:id="rId13"/>
    <p:sldId id="351" r:id="rId14"/>
    <p:sldId id="355" r:id="rId15"/>
    <p:sldId id="354" r:id="rId16"/>
    <p:sldId id="357" r:id="rId17"/>
    <p:sldId id="356" r:id="rId18"/>
    <p:sldId id="319" r:id="rId19"/>
    <p:sldId id="361" r:id="rId20"/>
    <p:sldId id="292" r:id="rId21"/>
    <p:sldId id="293" r:id="rId22"/>
    <p:sldId id="294" r:id="rId23"/>
    <p:sldId id="358" r:id="rId24"/>
    <p:sldId id="359" r:id="rId25"/>
    <p:sldId id="360" r:id="rId26"/>
    <p:sldId id="331"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Microsoft JhengHei UI Light" panose="020B0304030504040204" pitchFamily="34" charset="-120"/>
      <p:regular r:id="rId33"/>
    </p:embeddedFont>
    <p:embeddedFont>
      <p:font typeface="Nixie One" panose="020B0604020202020204" charset="0"/>
      <p:regular r:id="rId34"/>
    </p:embeddedFont>
    <p:embeddedFont>
      <p:font typeface="Varela Round" panose="020B0604020202020204" charset="-79"/>
      <p:regular r:id="rId35"/>
    </p:embeddedFont>
    <p:embeddedFont>
      <p:font typeface="Verdana" panose="020B060403050404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resentación" id="{D0D32480-2E6B-43C9-AD75-BC0D5ABCE823}">
          <p14:sldIdLst>
            <p14:sldId id="256"/>
            <p14:sldId id="343"/>
          </p14:sldIdLst>
        </p14:section>
        <p14:section name="Contenido" id="{CDD3EC86-5710-4B18-8F2C-686545FF9F93}">
          <p14:sldIdLst>
            <p14:sldId id="342"/>
            <p14:sldId id="345"/>
            <p14:sldId id="348"/>
            <p14:sldId id="346"/>
            <p14:sldId id="352"/>
            <p14:sldId id="347"/>
            <p14:sldId id="349"/>
            <p14:sldId id="350"/>
            <p14:sldId id="265"/>
            <p14:sldId id="353"/>
            <p14:sldId id="351"/>
            <p14:sldId id="355"/>
            <p14:sldId id="354"/>
            <p14:sldId id="357"/>
            <p14:sldId id="356"/>
            <p14:sldId id="319"/>
            <p14:sldId id="361"/>
            <p14:sldId id="292"/>
            <p14:sldId id="293"/>
            <p14:sldId id="294"/>
            <p14:sldId id="358"/>
            <p14:sldId id="359"/>
            <p14:sldId id="360"/>
          </p14:sldIdLst>
        </p14:section>
        <p14:section name="Final" id="{03AE8A0F-332D-4D71-BD79-29CE8711FC53}">
          <p14:sldIdLst>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CA6F"/>
    <a:srgbClr val="7030A0"/>
    <a:srgbClr val="FF0066"/>
    <a:srgbClr val="6797B1"/>
    <a:srgbClr val="F58223"/>
    <a:srgbClr val="FF5353"/>
    <a:srgbClr val="1CB094"/>
    <a:srgbClr val="3399FF"/>
    <a:srgbClr val="0070C0"/>
    <a:srgbClr val="4773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0" autoAdjust="0"/>
    <p:restoredTop sz="94249" autoAdjust="0"/>
  </p:normalViewPr>
  <p:slideViewPr>
    <p:cSldViewPr snapToGrid="0">
      <p:cViewPr varScale="1">
        <p:scale>
          <a:sx n="54" d="100"/>
          <a:sy n="54" d="100"/>
        </p:scale>
        <p:origin x="126" y="606"/>
      </p:cViewPr>
      <p:guideLst/>
    </p:cSldViewPr>
  </p:slideViewPr>
  <p:outlineViewPr>
    <p:cViewPr>
      <p:scale>
        <a:sx n="75" d="100"/>
        <a:sy n="75" d="100"/>
      </p:scale>
      <p:origin x="0" y="-1596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100" b="0" i="0" u="none" strike="noStrike" cap="none">
                <a:solidFill>
                  <a:schemeClr val="dk1"/>
                </a:solidFill>
                <a:latin typeface="Arial"/>
                <a:ea typeface="Arial"/>
                <a:cs typeface="Arial"/>
                <a:sym typeface="Arial"/>
              </a:defRPr>
            </a:lvl2pPr>
            <a:lvl3pPr marL="914400" marR="0" lvl="2" indent="0" algn="l" rtl="0">
              <a:spcBef>
                <a:spcPts val="0"/>
              </a:spcBef>
              <a:buNone/>
              <a:defRPr sz="1100" b="0" i="0" u="none" strike="noStrike" cap="none">
                <a:solidFill>
                  <a:schemeClr val="dk1"/>
                </a:solidFill>
                <a:latin typeface="Arial"/>
                <a:ea typeface="Arial"/>
                <a:cs typeface="Arial"/>
                <a:sym typeface="Arial"/>
              </a:defRPr>
            </a:lvl3pPr>
            <a:lvl4pPr marL="1371600" marR="0" lvl="3" indent="0" algn="l" rtl="0">
              <a:spcBef>
                <a:spcPts val="0"/>
              </a:spcBef>
              <a:buNone/>
              <a:defRPr sz="1100" b="0" i="0" u="none" strike="noStrike" cap="none">
                <a:solidFill>
                  <a:schemeClr val="dk1"/>
                </a:solidFill>
                <a:latin typeface="Arial"/>
                <a:ea typeface="Arial"/>
                <a:cs typeface="Arial"/>
                <a:sym typeface="Arial"/>
              </a:defRPr>
            </a:lvl4pPr>
            <a:lvl5pPr marL="1828800" marR="0" lvl="4" indent="0" algn="l" rtl="0">
              <a:spcBef>
                <a:spcPts val="0"/>
              </a:spcBef>
              <a:buNone/>
              <a:defRPr sz="1100" b="0" i="0" u="none" strike="noStrike" cap="none">
                <a:solidFill>
                  <a:schemeClr val="dk1"/>
                </a:solidFill>
                <a:latin typeface="Arial"/>
                <a:ea typeface="Arial"/>
                <a:cs typeface="Arial"/>
                <a:sym typeface="Arial"/>
              </a:defRPr>
            </a:lvl5pPr>
            <a:lvl6pPr marL="2286000" marR="0" lvl="5" indent="0" algn="l" rtl="0">
              <a:spcBef>
                <a:spcPts val="0"/>
              </a:spcBef>
              <a:buNone/>
              <a:defRPr sz="1100" b="0" i="0" u="none" strike="noStrike" cap="none">
                <a:solidFill>
                  <a:schemeClr val="dk1"/>
                </a:solidFill>
                <a:latin typeface="Arial"/>
                <a:ea typeface="Arial"/>
                <a:cs typeface="Arial"/>
                <a:sym typeface="Arial"/>
              </a:defRPr>
            </a:lvl6pPr>
            <a:lvl7pPr marL="2743200" marR="0" lvl="6" indent="0" algn="l" rtl="0">
              <a:spcBef>
                <a:spcPts val="0"/>
              </a:spcBef>
              <a:buNone/>
              <a:defRPr sz="1100" b="0" i="0" u="none" strike="noStrike" cap="none">
                <a:solidFill>
                  <a:schemeClr val="dk1"/>
                </a:solidFill>
                <a:latin typeface="Arial"/>
                <a:ea typeface="Arial"/>
                <a:cs typeface="Arial"/>
                <a:sym typeface="Arial"/>
              </a:defRPr>
            </a:lvl7pPr>
            <a:lvl8pPr marL="3200400" marR="0" lvl="7" indent="0" algn="l" rtl="0">
              <a:spcBef>
                <a:spcPts val="0"/>
              </a:spcBef>
              <a:buNone/>
              <a:defRPr sz="1100" b="0" i="0" u="none" strike="noStrike" cap="none">
                <a:solidFill>
                  <a:schemeClr val="dk1"/>
                </a:solidFill>
                <a:latin typeface="Arial"/>
                <a:ea typeface="Arial"/>
                <a:cs typeface="Arial"/>
                <a:sym typeface="Arial"/>
              </a:defRPr>
            </a:lvl8pPr>
            <a:lvl9pPr marL="3657600" marR="0" lvl="8" indent="0" algn="l" rtl="0">
              <a:spcBef>
                <a:spcPts val="0"/>
              </a:spcBef>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2" name="Shape 18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184305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989654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448921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2" name="Shape 3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44006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2" name="Shape 3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02474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4220942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227139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2" name="Shape 3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52606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628460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637641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592234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p:nvPr/>
        </p:nvSpPr>
        <p:spPr>
          <a:xfrm>
            <a:off x="7209425" y="502200"/>
            <a:ext cx="206100" cy="206100"/>
          </a:xfrm>
          <a:prstGeom prst="ellipse">
            <a:avLst/>
          </a:prstGeom>
          <a:solidFill>
            <a:srgbClr val="00D1C6">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 name="Shape 10"/>
          <p:cNvSpPr/>
          <p:nvPr/>
        </p:nvSpPr>
        <p:spPr>
          <a:xfrm>
            <a:off x="1197475" y="-802775"/>
            <a:ext cx="6749100" cy="6749100"/>
          </a:xfrm>
          <a:prstGeom prst="ellipse">
            <a:avLst/>
          </a:prstGeom>
          <a:noFill/>
          <a:ln w="9525" cap="flat" cmpd="sng">
            <a:solidFill>
              <a:srgbClr val="A1BECC"/>
            </a:solidFill>
            <a:prstDash val="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 name="Shape 11"/>
          <p:cNvSpPr txBox="1">
            <a:spLocks noGrp="1"/>
          </p:cNvSpPr>
          <p:nvPr>
            <p:ph type="ctrTitle"/>
          </p:nvPr>
        </p:nvSpPr>
        <p:spPr>
          <a:xfrm>
            <a:off x="2255425" y="1991825"/>
            <a:ext cx="4633198" cy="1159798"/>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617A86"/>
              </a:buClr>
              <a:buFont typeface="Nixie One"/>
              <a:buNone/>
              <a:defRPr sz="4800" b="0" i="0" u="none" strike="noStrike" cap="none">
                <a:solidFill>
                  <a:srgbClr val="617A86"/>
                </a:solidFill>
                <a:latin typeface="Nixie One"/>
                <a:ea typeface="Nixie One"/>
                <a:cs typeface="Nixie One"/>
                <a:sym typeface="Nixie One"/>
              </a:defRPr>
            </a:lvl1pPr>
            <a:lvl2pPr lvl="1" indent="0" algn="ctr">
              <a:spcBef>
                <a:spcPts val="0"/>
              </a:spcBef>
              <a:buClr>
                <a:srgbClr val="617A86"/>
              </a:buClr>
              <a:buFont typeface="Nixie One"/>
              <a:buNone/>
              <a:defRPr sz="6000">
                <a:solidFill>
                  <a:srgbClr val="617A86"/>
                </a:solidFill>
                <a:latin typeface="Nixie One"/>
                <a:ea typeface="Nixie One"/>
                <a:cs typeface="Nixie One"/>
                <a:sym typeface="Nixie One"/>
              </a:defRPr>
            </a:lvl2pPr>
            <a:lvl3pPr lvl="2" indent="0" algn="ctr">
              <a:spcBef>
                <a:spcPts val="0"/>
              </a:spcBef>
              <a:buClr>
                <a:srgbClr val="617A86"/>
              </a:buClr>
              <a:buFont typeface="Nixie One"/>
              <a:buNone/>
              <a:defRPr sz="6000">
                <a:solidFill>
                  <a:srgbClr val="617A86"/>
                </a:solidFill>
                <a:latin typeface="Nixie One"/>
                <a:ea typeface="Nixie One"/>
                <a:cs typeface="Nixie One"/>
                <a:sym typeface="Nixie One"/>
              </a:defRPr>
            </a:lvl3pPr>
            <a:lvl4pPr lvl="3" indent="0" algn="ctr">
              <a:spcBef>
                <a:spcPts val="0"/>
              </a:spcBef>
              <a:buClr>
                <a:srgbClr val="617A86"/>
              </a:buClr>
              <a:buFont typeface="Nixie One"/>
              <a:buNone/>
              <a:defRPr sz="6000">
                <a:solidFill>
                  <a:srgbClr val="617A86"/>
                </a:solidFill>
                <a:latin typeface="Nixie One"/>
                <a:ea typeface="Nixie One"/>
                <a:cs typeface="Nixie One"/>
                <a:sym typeface="Nixie One"/>
              </a:defRPr>
            </a:lvl4pPr>
            <a:lvl5pPr lvl="4" indent="0" algn="ctr">
              <a:spcBef>
                <a:spcPts val="0"/>
              </a:spcBef>
              <a:buClr>
                <a:srgbClr val="617A86"/>
              </a:buClr>
              <a:buFont typeface="Nixie One"/>
              <a:buNone/>
              <a:defRPr sz="6000">
                <a:solidFill>
                  <a:srgbClr val="617A86"/>
                </a:solidFill>
                <a:latin typeface="Nixie One"/>
                <a:ea typeface="Nixie One"/>
                <a:cs typeface="Nixie One"/>
                <a:sym typeface="Nixie One"/>
              </a:defRPr>
            </a:lvl5pPr>
            <a:lvl6pPr lvl="5" indent="0" algn="ctr">
              <a:spcBef>
                <a:spcPts val="0"/>
              </a:spcBef>
              <a:buClr>
                <a:srgbClr val="617A86"/>
              </a:buClr>
              <a:buFont typeface="Nixie One"/>
              <a:buNone/>
              <a:defRPr sz="6000">
                <a:solidFill>
                  <a:srgbClr val="617A86"/>
                </a:solidFill>
                <a:latin typeface="Nixie One"/>
                <a:ea typeface="Nixie One"/>
                <a:cs typeface="Nixie One"/>
                <a:sym typeface="Nixie One"/>
              </a:defRPr>
            </a:lvl6pPr>
            <a:lvl7pPr lvl="6" indent="0" algn="ctr">
              <a:spcBef>
                <a:spcPts val="0"/>
              </a:spcBef>
              <a:buClr>
                <a:srgbClr val="617A86"/>
              </a:buClr>
              <a:buFont typeface="Nixie One"/>
              <a:buNone/>
              <a:defRPr sz="6000">
                <a:solidFill>
                  <a:srgbClr val="617A86"/>
                </a:solidFill>
                <a:latin typeface="Nixie One"/>
                <a:ea typeface="Nixie One"/>
                <a:cs typeface="Nixie One"/>
                <a:sym typeface="Nixie One"/>
              </a:defRPr>
            </a:lvl7pPr>
            <a:lvl8pPr lvl="7" indent="0" algn="ctr">
              <a:spcBef>
                <a:spcPts val="0"/>
              </a:spcBef>
              <a:buClr>
                <a:srgbClr val="617A86"/>
              </a:buClr>
              <a:buFont typeface="Nixie One"/>
              <a:buNone/>
              <a:defRPr sz="6000">
                <a:solidFill>
                  <a:srgbClr val="617A86"/>
                </a:solidFill>
                <a:latin typeface="Nixie One"/>
                <a:ea typeface="Nixie One"/>
                <a:cs typeface="Nixie One"/>
                <a:sym typeface="Nixie One"/>
              </a:defRPr>
            </a:lvl8pPr>
            <a:lvl9pPr lvl="8" indent="0" algn="ctr">
              <a:spcBef>
                <a:spcPts val="0"/>
              </a:spcBef>
              <a:buClr>
                <a:srgbClr val="617A86"/>
              </a:buClr>
              <a:buFont typeface="Nixie One"/>
              <a:buNone/>
              <a:defRPr sz="6000">
                <a:solidFill>
                  <a:srgbClr val="617A86"/>
                </a:solidFill>
                <a:latin typeface="Nixie One"/>
                <a:ea typeface="Nixie One"/>
                <a:cs typeface="Nixie One"/>
                <a:sym typeface="Nixie One"/>
              </a:defRPr>
            </a:lvl9pPr>
          </a:lstStyle>
          <a:p>
            <a:endParaRPr/>
          </a:p>
        </p:txBody>
      </p:sp>
      <p:sp>
        <p:nvSpPr>
          <p:cNvPr id="12" name="Shape 12"/>
          <p:cNvSpPr/>
          <p:nvPr/>
        </p:nvSpPr>
        <p:spPr>
          <a:xfrm>
            <a:off x="267550" y="-886750"/>
            <a:ext cx="2347200" cy="2347200"/>
          </a:xfrm>
          <a:prstGeom prst="donut">
            <a:avLst>
              <a:gd name="adj" fmla="val 29778"/>
            </a:avLst>
          </a:prstGeom>
          <a:solidFill>
            <a:srgbClr val="00D1C6">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 name="Shape 13"/>
          <p:cNvSpPr/>
          <p:nvPr/>
        </p:nvSpPr>
        <p:spPr>
          <a:xfrm>
            <a:off x="8348875" y="2882375"/>
            <a:ext cx="978600" cy="978600"/>
          </a:xfrm>
          <a:prstGeom prst="ellipse">
            <a:avLst/>
          </a:prstGeom>
          <a:solidFill>
            <a:srgbClr val="ED4A00">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 name="Shape 14"/>
          <p:cNvSpPr/>
          <p:nvPr/>
        </p:nvSpPr>
        <p:spPr>
          <a:xfrm>
            <a:off x="2255425" y="541800"/>
            <a:ext cx="657600" cy="657600"/>
          </a:xfrm>
          <a:prstGeom prst="ellipse">
            <a:avLst/>
          </a:prstGeom>
          <a:solidFill>
            <a:srgbClr val="00ACC3">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 name="Shape 15"/>
          <p:cNvSpPr/>
          <p:nvPr/>
        </p:nvSpPr>
        <p:spPr>
          <a:xfrm>
            <a:off x="6752750" y="3465100"/>
            <a:ext cx="2284199" cy="2284199"/>
          </a:xfrm>
          <a:prstGeom prst="donut">
            <a:avLst>
              <a:gd name="adj" fmla="val 11909"/>
            </a:avLst>
          </a:prstGeom>
          <a:solidFill>
            <a:srgbClr val="F8BB00">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 name="Shape 16"/>
          <p:cNvSpPr/>
          <p:nvPr/>
        </p:nvSpPr>
        <p:spPr>
          <a:xfrm>
            <a:off x="137775" y="3193200"/>
            <a:ext cx="657600" cy="657600"/>
          </a:xfrm>
          <a:prstGeom prst="ellipse">
            <a:avLst/>
          </a:prstGeom>
          <a:solidFill>
            <a:srgbClr val="BBCD00">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 name="Shape 17"/>
          <p:cNvSpPr/>
          <p:nvPr/>
        </p:nvSpPr>
        <p:spPr>
          <a:xfrm>
            <a:off x="376550" y="4217275"/>
            <a:ext cx="1207798" cy="1207798"/>
          </a:xfrm>
          <a:prstGeom prst="donut">
            <a:avLst>
              <a:gd name="adj" fmla="val 42915"/>
            </a:avLst>
          </a:prstGeom>
          <a:solidFill>
            <a:srgbClr val="65BB48">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 name="Shape 18"/>
          <p:cNvSpPr/>
          <p:nvPr/>
        </p:nvSpPr>
        <p:spPr>
          <a:xfrm>
            <a:off x="8244625" y="2541950"/>
            <a:ext cx="304798" cy="304798"/>
          </a:xfrm>
          <a:prstGeom prst="ellipse">
            <a:avLst/>
          </a:prstGeom>
          <a:solidFill>
            <a:srgbClr val="E8004C">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 name="Shape 19"/>
          <p:cNvSpPr/>
          <p:nvPr/>
        </p:nvSpPr>
        <p:spPr>
          <a:xfrm>
            <a:off x="7598775" y="-300250"/>
            <a:ext cx="1370700" cy="1370700"/>
          </a:xfrm>
          <a:prstGeom prst="ellipse">
            <a:avLst/>
          </a:prstGeom>
          <a:solidFill>
            <a:srgbClr val="BBCD00">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 name="Shape 20"/>
          <p:cNvSpPr/>
          <p:nvPr/>
        </p:nvSpPr>
        <p:spPr>
          <a:xfrm>
            <a:off x="8244625" y="802850"/>
            <a:ext cx="657600" cy="657600"/>
          </a:xfrm>
          <a:prstGeom prst="ellipse">
            <a:avLst/>
          </a:prstGeom>
          <a:solidFill>
            <a:srgbClr val="65BB48">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 name="Shape 21"/>
          <p:cNvSpPr/>
          <p:nvPr/>
        </p:nvSpPr>
        <p:spPr>
          <a:xfrm>
            <a:off x="213975" y="695900"/>
            <a:ext cx="871498" cy="871498"/>
          </a:xfrm>
          <a:prstGeom prst="ellipse">
            <a:avLst/>
          </a:prstGeom>
          <a:noFill/>
          <a:ln w="9525" cap="flat" cmpd="sng">
            <a:solidFill>
              <a:srgbClr val="00ACC3"/>
            </a:solidFill>
            <a:prstDash val="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 name="Shape 22"/>
          <p:cNvSpPr/>
          <p:nvPr/>
        </p:nvSpPr>
        <p:spPr>
          <a:xfrm>
            <a:off x="-122175" y="2933250"/>
            <a:ext cx="1177500" cy="1177500"/>
          </a:xfrm>
          <a:prstGeom prst="ellipse">
            <a:avLst/>
          </a:prstGeom>
          <a:noFill/>
          <a:ln w="9525" cap="flat" cmpd="sng">
            <a:solidFill>
              <a:srgbClr val="BBCD00"/>
            </a:solidFill>
            <a:prstDash val="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 name="Shape 23"/>
          <p:cNvSpPr/>
          <p:nvPr/>
        </p:nvSpPr>
        <p:spPr>
          <a:xfrm>
            <a:off x="8150075" y="708300"/>
            <a:ext cx="846600" cy="846600"/>
          </a:xfrm>
          <a:prstGeom prst="ellipse">
            <a:avLst/>
          </a:prstGeom>
          <a:noFill/>
          <a:ln w="9525" cap="flat" cmpd="sng">
            <a:solidFill>
              <a:srgbClr val="65BB48"/>
            </a:solidFill>
            <a:prstDash val="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 name="Shape 24"/>
          <p:cNvSpPr/>
          <p:nvPr/>
        </p:nvSpPr>
        <p:spPr>
          <a:xfrm>
            <a:off x="1055325" y="3904575"/>
            <a:ext cx="206100" cy="206100"/>
          </a:xfrm>
          <a:prstGeom prst="ellipse">
            <a:avLst/>
          </a:prstGeom>
          <a:solidFill>
            <a:srgbClr val="F8BB00">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163"/>
        <p:cNvGrpSpPr/>
        <p:nvPr/>
      </p:nvGrpSpPr>
      <p:grpSpPr>
        <a:xfrm>
          <a:off x="0" y="0"/>
          <a:ext cx="0" cy="0"/>
          <a:chOff x="0" y="0"/>
          <a:chExt cx="0" cy="0"/>
        </a:xfrm>
      </p:grpSpPr>
      <p:sp>
        <p:nvSpPr>
          <p:cNvPr id="164" name="Shape 164"/>
          <p:cNvSpPr/>
          <p:nvPr/>
        </p:nvSpPr>
        <p:spPr>
          <a:xfrm>
            <a:off x="1197475" y="-802775"/>
            <a:ext cx="6749100" cy="6749100"/>
          </a:xfrm>
          <a:prstGeom prst="ellipse">
            <a:avLst/>
          </a:prstGeom>
          <a:noFill/>
          <a:ln w="9525" cap="flat" cmpd="sng">
            <a:solidFill>
              <a:srgbClr val="A1BECC"/>
            </a:solidFill>
            <a:prstDash val="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5" name="Shape 165"/>
          <p:cNvSpPr txBox="1">
            <a:spLocks noGrp="1"/>
          </p:cNvSpPr>
          <p:nvPr>
            <p:ph type="body" idx="1"/>
          </p:nvPr>
        </p:nvSpPr>
        <p:spPr>
          <a:xfrm>
            <a:off x="1246225" y="4177700"/>
            <a:ext cx="6651600" cy="519599"/>
          </a:xfrm>
          <a:prstGeom prst="rect">
            <a:avLst/>
          </a:prstGeom>
          <a:noFill/>
          <a:ln>
            <a:noFill/>
          </a:ln>
        </p:spPr>
        <p:txBody>
          <a:bodyPr lIns="91425" tIns="91425" rIns="91425" bIns="91425" anchor="t" anchorCtr="0"/>
          <a:lstStyle>
            <a:lvl1pPr marL="0" marR="0" lvl="0" indent="0" algn="ctr" rtl="0">
              <a:lnSpc>
                <a:spcPct val="100000"/>
              </a:lnSpc>
              <a:spcBef>
                <a:spcPts val="360"/>
              </a:spcBef>
              <a:spcAft>
                <a:spcPts val="0"/>
              </a:spcAft>
              <a:buClr>
                <a:srgbClr val="A1BECC"/>
              </a:buClr>
              <a:buFont typeface="Varela Round"/>
              <a:buNone/>
              <a:defRPr sz="1600" b="0" i="0" u="none" strike="noStrike" cap="none">
                <a:solidFill>
                  <a:srgbClr val="617A86"/>
                </a:solidFill>
                <a:latin typeface="Varela Round"/>
                <a:ea typeface="Varela Round"/>
                <a:cs typeface="Varela Round"/>
                <a:sym typeface="Varela Round"/>
              </a:defRPr>
            </a:lvl1pPr>
            <a:lvl2pPr marL="457200" marR="0" lvl="1" indent="152400" algn="l" rtl="0">
              <a:lnSpc>
                <a:spcPct val="100000"/>
              </a:lnSpc>
              <a:spcBef>
                <a:spcPts val="480"/>
              </a:spcBef>
              <a:spcAft>
                <a:spcPts val="0"/>
              </a:spcAft>
              <a:buClr>
                <a:srgbClr val="A1BECC"/>
              </a:buClr>
              <a:buSzPct val="100000"/>
              <a:buFont typeface="Varela Round"/>
              <a:buChar char="◉"/>
              <a:defRPr sz="2400" b="0" i="0" u="none" strike="noStrike" cap="none">
                <a:solidFill>
                  <a:srgbClr val="617A86"/>
                </a:solidFill>
                <a:latin typeface="Varela Round"/>
                <a:ea typeface="Varela Round"/>
                <a:cs typeface="Varela Round"/>
                <a:sym typeface="Varela Round"/>
              </a:defRPr>
            </a:lvl2pPr>
            <a:lvl3pPr marL="914400" marR="0" lvl="2" indent="152400" algn="l" rtl="0">
              <a:lnSpc>
                <a:spcPct val="100000"/>
              </a:lnSpc>
              <a:spcBef>
                <a:spcPts val="480"/>
              </a:spcBef>
              <a:spcAft>
                <a:spcPts val="0"/>
              </a:spcAft>
              <a:buClr>
                <a:srgbClr val="A1BECC"/>
              </a:buClr>
              <a:buSzPct val="100000"/>
              <a:buFont typeface="Varela Round"/>
              <a:buChar char="￮"/>
              <a:defRPr sz="2400" b="0" i="0" u="none" strike="noStrike" cap="none">
                <a:solidFill>
                  <a:srgbClr val="617A86"/>
                </a:solidFill>
                <a:latin typeface="Varela Round"/>
                <a:ea typeface="Varela Round"/>
                <a:cs typeface="Varela Round"/>
                <a:sym typeface="Varela Round"/>
              </a:defRPr>
            </a:lvl3pPr>
            <a:lvl4pPr marL="1371600" marR="0" lvl="3" indent="0" algn="l" rtl="0">
              <a:lnSpc>
                <a:spcPct val="100000"/>
              </a:lnSpc>
              <a:spcBef>
                <a:spcPts val="360"/>
              </a:spcBef>
              <a:spcAft>
                <a:spcPts val="0"/>
              </a:spcAft>
              <a:buClr>
                <a:srgbClr val="A1BECC"/>
              </a:buClr>
              <a:buFont typeface="Varela Round"/>
              <a:buNone/>
              <a:defRPr sz="2400" b="0" i="0" u="none" strike="noStrike" cap="none">
                <a:solidFill>
                  <a:srgbClr val="617A86"/>
                </a:solidFill>
                <a:latin typeface="Varela Round"/>
                <a:ea typeface="Varela Round"/>
                <a:cs typeface="Varela Round"/>
                <a:sym typeface="Varela Round"/>
              </a:defRPr>
            </a:lvl4pPr>
            <a:lvl5pPr marL="1828800" marR="0" lvl="4" indent="0" algn="l" rtl="0">
              <a:lnSpc>
                <a:spcPct val="100000"/>
              </a:lnSpc>
              <a:spcBef>
                <a:spcPts val="360"/>
              </a:spcBef>
              <a:spcAft>
                <a:spcPts val="0"/>
              </a:spcAft>
              <a:buClr>
                <a:srgbClr val="A1BECC"/>
              </a:buClr>
              <a:buFont typeface="Varela Round"/>
              <a:buNone/>
              <a:defRPr sz="2400" b="0" i="0" u="none" strike="noStrike" cap="none">
                <a:solidFill>
                  <a:srgbClr val="617A86"/>
                </a:solidFill>
                <a:latin typeface="Varela Round"/>
                <a:ea typeface="Varela Round"/>
                <a:cs typeface="Varela Round"/>
                <a:sym typeface="Varela Round"/>
              </a:defRPr>
            </a:lvl5pPr>
            <a:lvl6pPr marL="2286000" marR="0" lvl="5" indent="0" algn="l" rtl="0">
              <a:lnSpc>
                <a:spcPct val="100000"/>
              </a:lnSpc>
              <a:spcBef>
                <a:spcPts val="360"/>
              </a:spcBef>
              <a:spcAft>
                <a:spcPts val="0"/>
              </a:spcAft>
              <a:buClr>
                <a:srgbClr val="A1BECC"/>
              </a:buClr>
              <a:buFont typeface="Varela Round"/>
              <a:buNone/>
              <a:defRPr sz="2400" b="0" i="0" u="none" strike="noStrike" cap="none">
                <a:solidFill>
                  <a:srgbClr val="617A86"/>
                </a:solidFill>
                <a:latin typeface="Varela Round"/>
                <a:ea typeface="Varela Round"/>
                <a:cs typeface="Varela Round"/>
                <a:sym typeface="Varela Round"/>
              </a:defRPr>
            </a:lvl6pPr>
            <a:lvl7pPr marL="2743200" marR="0" lvl="6" indent="0" algn="l" rtl="0">
              <a:lnSpc>
                <a:spcPct val="100000"/>
              </a:lnSpc>
              <a:spcBef>
                <a:spcPts val="360"/>
              </a:spcBef>
              <a:spcAft>
                <a:spcPts val="0"/>
              </a:spcAft>
              <a:buClr>
                <a:srgbClr val="A1BECC"/>
              </a:buClr>
              <a:buFont typeface="Varela Round"/>
              <a:buNone/>
              <a:defRPr sz="2400" b="0" i="0" u="none" strike="noStrike" cap="none">
                <a:solidFill>
                  <a:srgbClr val="617A86"/>
                </a:solidFill>
                <a:latin typeface="Varela Round"/>
                <a:ea typeface="Varela Round"/>
                <a:cs typeface="Varela Round"/>
                <a:sym typeface="Varela Round"/>
              </a:defRPr>
            </a:lvl7pPr>
            <a:lvl8pPr marL="3200400" marR="0" lvl="7" indent="0" algn="l" rtl="0">
              <a:lnSpc>
                <a:spcPct val="100000"/>
              </a:lnSpc>
              <a:spcBef>
                <a:spcPts val="360"/>
              </a:spcBef>
              <a:spcAft>
                <a:spcPts val="0"/>
              </a:spcAft>
              <a:buClr>
                <a:srgbClr val="A1BECC"/>
              </a:buClr>
              <a:buFont typeface="Varela Round"/>
              <a:buNone/>
              <a:defRPr sz="2400" b="0" i="0" u="none" strike="noStrike" cap="none">
                <a:solidFill>
                  <a:srgbClr val="617A86"/>
                </a:solidFill>
                <a:latin typeface="Varela Round"/>
                <a:ea typeface="Varela Round"/>
                <a:cs typeface="Varela Round"/>
                <a:sym typeface="Varela Round"/>
              </a:defRPr>
            </a:lvl8pPr>
            <a:lvl9pPr marL="3657600" marR="0" lvl="8" indent="0" algn="l" rtl="0">
              <a:lnSpc>
                <a:spcPct val="100000"/>
              </a:lnSpc>
              <a:spcBef>
                <a:spcPts val="360"/>
              </a:spcBef>
              <a:spcAft>
                <a:spcPts val="0"/>
              </a:spcAft>
              <a:buClr>
                <a:srgbClr val="A1BECC"/>
              </a:buClr>
              <a:buFont typeface="Varela Round"/>
              <a:buNone/>
              <a:defRPr sz="2400" b="0" i="0" u="none" strike="noStrike" cap="none">
                <a:solidFill>
                  <a:srgbClr val="617A86"/>
                </a:solidFill>
                <a:latin typeface="Varela Round"/>
                <a:ea typeface="Varela Round"/>
                <a:cs typeface="Varela Round"/>
                <a:sym typeface="Varela Round"/>
              </a:defRPr>
            </a:lvl9pPr>
          </a:lstStyle>
          <a:p>
            <a:endParaRPr/>
          </a:p>
        </p:txBody>
      </p:sp>
      <p:sp>
        <p:nvSpPr>
          <p:cNvPr id="166" name="Shape 166"/>
          <p:cNvSpPr/>
          <p:nvPr/>
        </p:nvSpPr>
        <p:spPr>
          <a:xfrm rot="10800000">
            <a:off x="8705950" y="3777261"/>
            <a:ext cx="617399" cy="617399"/>
          </a:xfrm>
          <a:prstGeom prst="ellipse">
            <a:avLst/>
          </a:prstGeom>
          <a:solidFill>
            <a:srgbClr val="00D1C6">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7" name="Shape 167"/>
          <p:cNvSpPr/>
          <p:nvPr/>
        </p:nvSpPr>
        <p:spPr>
          <a:xfrm rot="10800000">
            <a:off x="608749" y="841359"/>
            <a:ext cx="515400" cy="515400"/>
          </a:xfrm>
          <a:prstGeom prst="donut">
            <a:avLst>
              <a:gd name="adj" fmla="val 18608"/>
            </a:avLst>
          </a:prstGeom>
          <a:solidFill>
            <a:srgbClr val="F8BB00">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8" name="Shape 168"/>
          <p:cNvSpPr/>
          <p:nvPr/>
        </p:nvSpPr>
        <p:spPr>
          <a:xfrm rot="10800000">
            <a:off x="8195021" y="4553298"/>
            <a:ext cx="831600" cy="831600"/>
          </a:xfrm>
          <a:prstGeom prst="donut">
            <a:avLst>
              <a:gd name="adj" fmla="val 37879"/>
            </a:avLst>
          </a:prstGeom>
          <a:solidFill>
            <a:srgbClr val="00ACC3">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9" name="Shape 169"/>
          <p:cNvSpPr/>
          <p:nvPr/>
        </p:nvSpPr>
        <p:spPr>
          <a:xfrm rot="10800000">
            <a:off x="8458383" y="4183761"/>
            <a:ext cx="210899" cy="210899"/>
          </a:xfrm>
          <a:prstGeom prst="ellipse">
            <a:avLst/>
          </a:prstGeom>
          <a:solidFill>
            <a:srgbClr val="BBCD00">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0" name="Shape 170"/>
          <p:cNvSpPr/>
          <p:nvPr/>
        </p:nvSpPr>
        <p:spPr>
          <a:xfrm rot="10800000">
            <a:off x="-153146" y="-444546"/>
            <a:ext cx="1128300" cy="1128300"/>
          </a:xfrm>
          <a:prstGeom prst="ellipse">
            <a:avLst/>
          </a:prstGeom>
          <a:noFill/>
          <a:ln w="9525" cap="flat" cmpd="sng">
            <a:solidFill>
              <a:srgbClr val="ED4A00"/>
            </a:solidFill>
            <a:prstDash val="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1" name="Shape 171"/>
          <p:cNvSpPr/>
          <p:nvPr/>
        </p:nvSpPr>
        <p:spPr>
          <a:xfrm rot="10800000">
            <a:off x="8012015" y="133390"/>
            <a:ext cx="434698" cy="434698"/>
          </a:xfrm>
          <a:prstGeom prst="donut">
            <a:avLst>
              <a:gd name="adj" fmla="val 8754"/>
            </a:avLst>
          </a:prstGeom>
          <a:solidFill>
            <a:srgbClr val="65BB48">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p:nvPr/>
        </p:nvSpPr>
        <p:spPr>
          <a:xfrm rot="10800000">
            <a:off x="-73577" y="841499"/>
            <a:ext cx="330899" cy="330899"/>
          </a:xfrm>
          <a:prstGeom prst="ellipse">
            <a:avLst/>
          </a:prstGeom>
          <a:solidFill>
            <a:srgbClr val="ED4A00">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3" name="Shape 173"/>
          <p:cNvSpPr/>
          <p:nvPr/>
        </p:nvSpPr>
        <p:spPr>
          <a:xfrm rot="10800000">
            <a:off x="8512150" y="133404"/>
            <a:ext cx="811198" cy="811198"/>
          </a:xfrm>
          <a:prstGeom prst="donut">
            <a:avLst>
              <a:gd name="adj" fmla="val 39163"/>
            </a:avLst>
          </a:prstGeom>
          <a:solidFill>
            <a:srgbClr val="BBCD00">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4" name="Shape 174"/>
          <p:cNvSpPr/>
          <p:nvPr/>
        </p:nvSpPr>
        <p:spPr>
          <a:xfrm rot="10800000">
            <a:off x="117996" y="-173401"/>
            <a:ext cx="586199" cy="586199"/>
          </a:xfrm>
          <a:prstGeom prst="ellipse">
            <a:avLst/>
          </a:prstGeom>
          <a:solidFill>
            <a:srgbClr val="E8004C">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5" name="Shape 175"/>
          <p:cNvSpPr/>
          <p:nvPr/>
        </p:nvSpPr>
        <p:spPr>
          <a:xfrm rot="10800000">
            <a:off x="748824" y="4695048"/>
            <a:ext cx="345000" cy="345000"/>
          </a:xfrm>
          <a:prstGeom prst="donut">
            <a:avLst>
              <a:gd name="adj" fmla="val 30568"/>
            </a:avLst>
          </a:prstGeom>
          <a:solidFill>
            <a:srgbClr val="65BB48">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6" name="Shape 176"/>
          <p:cNvSpPr/>
          <p:nvPr/>
        </p:nvSpPr>
        <p:spPr>
          <a:xfrm rot="10800000">
            <a:off x="-107785" y="4259032"/>
            <a:ext cx="663000" cy="663000"/>
          </a:xfrm>
          <a:prstGeom prst="ellipse">
            <a:avLst/>
          </a:prstGeom>
          <a:solidFill>
            <a:srgbClr val="F8BB00">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p:nvPr/>
        </p:nvSpPr>
        <p:spPr>
          <a:xfrm rot="10800000">
            <a:off x="-316662" y="3443533"/>
            <a:ext cx="506099" cy="506099"/>
          </a:xfrm>
          <a:prstGeom prst="ellipse">
            <a:avLst/>
          </a:prstGeom>
          <a:solidFill>
            <a:srgbClr val="BBCD00">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8" name="Shape 178"/>
          <p:cNvSpPr/>
          <p:nvPr/>
        </p:nvSpPr>
        <p:spPr>
          <a:xfrm rot="10800000">
            <a:off x="-226169" y="4140648"/>
            <a:ext cx="899400" cy="899400"/>
          </a:xfrm>
          <a:prstGeom prst="ellipse">
            <a:avLst/>
          </a:prstGeom>
          <a:noFill/>
          <a:ln w="9525" cap="flat" cmpd="sng">
            <a:solidFill>
              <a:srgbClr val="F8BB00"/>
            </a:solidFill>
            <a:prstDash val="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9" name="Shape 179"/>
          <p:cNvSpPr/>
          <p:nvPr/>
        </p:nvSpPr>
        <p:spPr>
          <a:xfrm rot="10800000">
            <a:off x="8700640" y="1100249"/>
            <a:ext cx="333300" cy="333300"/>
          </a:xfrm>
          <a:prstGeom prst="ellipse">
            <a:avLst/>
          </a:prstGeom>
          <a:solidFill>
            <a:srgbClr val="00D1C6">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93980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4"/>
        <p:cNvGrpSpPr/>
        <p:nvPr/>
      </p:nvGrpSpPr>
      <p:grpSpPr>
        <a:xfrm>
          <a:off x="0" y="0"/>
          <a:ext cx="0" cy="0"/>
          <a:chOff x="0" y="0"/>
          <a:chExt cx="0" cy="0"/>
        </a:xfrm>
      </p:grpSpPr>
      <p:sp>
        <p:nvSpPr>
          <p:cNvPr id="45" name="Shape 45"/>
          <p:cNvSpPr/>
          <p:nvPr/>
        </p:nvSpPr>
        <p:spPr>
          <a:xfrm>
            <a:off x="419100" y="-1581150"/>
            <a:ext cx="8305799" cy="8305799"/>
          </a:xfrm>
          <a:prstGeom prst="ellipse">
            <a:avLst/>
          </a:prstGeom>
          <a:noFill/>
          <a:ln w="9525" cap="flat" cmpd="sng">
            <a:solidFill>
              <a:srgbClr val="A1BECC"/>
            </a:solidFill>
            <a:prstDash val="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 name="Shape 52"/>
          <p:cNvSpPr/>
          <p:nvPr userDrawn="1"/>
        </p:nvSpPr>
        <p:spPr>
          <a:xfrm>
            <a:off x="8956300" y="4058696"/>
            <a:ext cx="287100" cy="287100"/>
          </a:xfrm>
          <a:prstGeom prst="ellipse">
            <a:avLst/>
          </a:prstGeom>
          <a:solidFill>
            <a:srgbClr val="ED4A00">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 name="Shape 164"/>
          <p:cNvSpPr/>
          <p:nvPr userDrawn="1"/>
        </p:nvSpPr>
        <p:spPr>
          <a:xfrm>
            <a:off x="-164200" y="686175"/>
            <a:ext cx="550500" cy="550500"/>
          </a:xfrm>
          <a:prstGeom prst="ellipse">
            <a:avLst/>
          </a:prstGeom>
          <a:solidFill>
            <a:srgbClr val="00D1C6">
              <a:alpha val="86920"/>
            </a:srgbClr>
          </a:solidFill>
          <a:ln>
            <a:noFill/>
          </a:ln>
        </p:spPr>
        <p:txBody>
          <a:bodyPr lIns="91425" tIns="91425" rIns="91425" bIns="91425" anchor="ctr" anchorCtr="0">
            <a:noAutofit/>
          </a:bodyPr>
          <a:lstStyle/>
          <a:p>
            <a:pPr lvl="0">
              <a:spcBef>
                <a:spcPts val="0"/>
              </a:spcBef>
              <a:buNone/>
            </a:pPr>
            <a:endParaRPr/>
          </a:p>
        </p:txBody>
      </p:sp>
      <p:sp>
        <p:nvSpPr>
          <p:cNvPr id="20" name="Shape 165"/>
          <p:cNvSpPr/>
          <p:nvPr userDrawn="1"/>
        </p:nvSpPr>
        <p:spPr>
          <a:xfrm>
            <a:off x="8204500" y="3898800"/>
            <a:ext cx="447000" cy="447000"/>
          </a:xfrm>
          <a:prstGeom prst="donut">
            <a:avLst>
              <a:gd name="adj" fmla="val 18608"/>
            </a:avLst>
          </a:prstGeom>
          <a:solidFill>
            <a:srgbClr val="F8BB00">
              <a:alpha val="86670"/>
            </a:srgbClr>
          </a:solidFill>
          <a:ln>
            <a:noFill/>
          </a:ln>
        </p:spPr>
        <p:txBody>
          <a:bodyPr lIns="91425" tIns="91425" rIns="91425" bIns="91425" anchor="ctr" anchorCtr="0">
            <a:noAutofit/>
          </a:bodyPr>
          <a:lstStyle/>
          <a:p>
            <a:pPr lvl="0">
              <a:spcBef>
                <a:spcPts val="0"/>
              </a:spcBef>
              <a:buNone/>
            </a:pPr>
            <a:endParaRPr/>
          </a:p>
        </p:txBody>
      </p:sp>
      <p:sp>
        <p:nvSpPr>
          <p:cNvPr id="21" name="Shape 166"/>
          <p:cNvSpPr/>
          <p:nvPr userDrawn="1"/>
        </p:nvSpPr>
        <p:spPr>
          <a:xfrm>
            <a:off x="100425" y="-196925"/>
            <a:ext cx="741599" cy="741599"/>
          </a:xfrm>
          <a:prstGeom prst="donut">
            <a:avLst>
              <a:gd name="adj" fmla="val 37879"/>
            </a:avLst>
          </a:prstGeom>
          <a:solidFill>
            <a:srgbClr val="00ACC3">
              <a:alpha val="86670"/>
            </a:srgbClr>
          </a:solidFill>
          <a:ln>
            <a:noFill/>
          </a:ln>
        </p:spPr>
        <p:txBody>
          <a:bodyPr lIns="91425" tIns="91425" rIns="91425" bIns="91425" anchor="ctr" anchorCtr="0">
            <a:noAutofit/>
          </a:bodyPr>
          <a:lstStyle/>
          <a:p>
            <a:pPr lvl="0">
              <a:spcBef>
                <a:spcPts val="0"/>
              </a:spcBef>
              <a:buNone/>
            </a:pPr>
            <a:endParaRPr/>
          </a:p>
        </p:txBody>
      </p:sp>
      <p:sp>
        <p:nvSpPr>
          <p:cNvPr id="22" name="Shape 167"/>
          <p:cNvSpPr/>
          <p:nvPr userDrawn="1"/>
        </p:nvSpPr>
        <p:spPr>
          <a:xfrm>
            <a:off x="419100" y="686175"/>
            <a:ext cx="188100" cy="188100"/>
          </a:xfrm>
          <a:prstGeom prst="ellipse">
            <a:avLst/>
          </a:prstGeom>
          <a:solidFill>
            <a:srgbClr val="BBCD00">
              <a:alpha val="86670"/>
            </a:srgbClr>
          </a:solidFill>
          <a:ln>
            <a:noFill/>
          </a:ln>
        </p:spPr>
        <p:txBody>
          <a:bodyPr lIns="91425" tIns="91425" rIns="91425" bIns="91425" anchor="ctr" anchorCtr="0">
            <a:noAutofit/>
          </a:bodyPr>
          <a:lstStyle/>
          <a:p>
            <a:pPr lvl="0">
              <a:spcBef>
                <a:spcPts val="0"/>
              </a:spcBef>
              <a:buNone/>
            </a:pPr>
            <a:endParaRPr/>
          </a:p>
        </p:txBody>
      </p:sp>
      <p:sp>
        <p:nvSpPr>
          <p:cNvPr id="23" name="Shape 168"/>
          <p:cNvSpPr/>
          <p:nvPr userDrawn="1"/>
        </p:nvSpPr>
        <p:spPr>
          <a:xfrm>
            <a:off x="8333725" y="4482500"/>
            <a:ext cx="978600" cy="978600"/>
          </a:xfrm>
          <a:prstGeom prst="ellipse">
            <a:avLst/>
          </a:prstGeom>
          <a:noFill/>
          <a:ln w="9525" cap="flat" cmpd="sng">
            <a:solidFill>
              <a:srgbClr val="ED4A00"/>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169"/>
          <p:cNvSpPr/>
          <p:nvPr userDrawn="1"/>
        </p:nvSpPr>
        <p:spPr>
          <a:xfrm>
            <a:off x="741750" y="4449750"/>
            <a:ext cx="397499" cy="397499"/>
          </a:xfrm>
          <a:prstGeom prst="donut">
            <a:avLst>
              <a:gd name="adj" fmla="val 8754"/>
            </a:avLst>
          </a:prstGeom>
          <a:solidFill>
            <a:srgbClr val="65BB48">
              <a:alpha val="86670"/>
            </a:srgbClr>
          </a:solidFill>
          <a:ln>
            <a:noFill/>
          </a:ln>
        </p:spPr>
        <p:txBody>
          <a:bodyPr lIns="91425" tIns="91425" rIns="91425" bIns="91425" anchor="ctr" anchorCtr="0">
            <a:noAutofit/>
          </a:bodyPr>
          <a:lstStyle/>
          <a:p>
            <a:pPr lvl="0">
              <a:spcBef>
                <a:spcPts val="0"/>
              </a:spcBef>
              <a:buNone/>
            </a:pPr>
            <a:endParaRPr/>
          </a:p>
        </p:txBody>
      </p:sp>
      <p:sp>
        <p:nvSpPr>
          <p:cNvPr id="25" name="Shape 170"/>
          <p:cNvSpPr/>
          <p:nvPr userDrawn="1"/>
        </p:nvSpPr>
        <p:spPr>
          <a:xfrm>
            <a:off x="8956300" y="4058696"/>
            <a:ext cx="287100" cy="287100"/>
          </a:xfrm>
          <a:prstGeom prst="ellipse">
            <a:avLst/>
          </a:prstGeom>
          <a:solidFill>
            <a:srgbClr val="ED4A00">
              <a:alpha val="86670"/>
            </a:srgbClr>
          </a:solidFill>
          <a:ln>
            <a:noFill/>
          </a:ln>
        </p:spPr>
        <p:txBody>
          <a:bodyPr lIns="91425" tIns="91425" rIns="91425" bIns="91425" anchor="ctr" anchorCtr="0">
            <a:noAutofit/>
          </a:bodyPr>
          <a:lstStyle/>
          <a:p>
            <a:pPr lvl="0">
              <a:spcBef>
                <a:spcPts val="0"/>
              </a:spcBef>
              <a:buNone/>
            </a:pPr>
            <a:endParaRPr/>
          </a:p>
        </p:txBody>
      </p:sp>
      <p:sp>
        <p:nvSpPr>
          <p:cNvPr id="26" name="Shape 171"/>
          <p:cNvSpPr/>
          <p:nvPr userDrawn="1"/>
        </p:nvSpPr>
        <p:spPr>
          <a:xfrm>
            <a:off x="-164200" y="4277700"/>
            <a:ext cx="741599" cy="741599"/>
          </a:xfrm>
          <a:prstGeom prst="donut">
            <a:avLst>
              <a:gd name="adj" fmla="val 39163"/>
            </a:avLst>
          </a:prstGeom>
          <a:solidFill>
            <a:srgbClr val="BBCD00">
              <a:alpha val="86670"/>
            </a:srgbClr>
          </a:solidFill>
          <a:ln>
            <a:noFill/>
          </a:ln>
        </p:spPr>
        <p:txBody>
          <a:bodyPr lIns="91425" tIns="91425" rIns="91425" bIns="91425" anchor="ctr" anchorCtr="0">
            <a:noAutofit/>
          </a:bodyPr>
          <a:lstStyle/>
          <a:p>
            <a:pPr lvl="0">
              <a:spcBef>
                <a:spcPts val="0"/>
              </a:spcBef>
              <a:buNone/>
            </a:pPr>
            <a:endParaRPr/>
          </a:p>
        </p:txBody>
      </p:sp>
      <p:sp>
        <p:nvSpPr>
          <p:cNvPr id="27" name="Shape 172"/>
          <p:cNvSpPr/>
          <p:nvPr userDrawn="1"/>
        </p:nvSpPr>
        <p:spPr>
          <a:xfrm>
            <a:off x="8568725" y="4717500"/>
            <a:ext cx="508499" cy="508499"/>
          </a:xfrm>
          <a:prstGeom prst="ellipse">
            <a:avLst/>
          </a:prstGeom>
          <a:solidFill>
            <a:srgbClr val="E8004C">
              <a:alpha val="86670"/>
            </a:srgbClr>
          </a:solidFill>
          <a:ln>
            <a:noFill/>
          </a:ln>
        </p:spPr>
        <p:txBody>
          <a:bodyPr lIns="91425" tIns="91425" rIns="91425" bIns="91425" anchor="ctr" anchorCtr="0">
            <a:noAutofit/>
          </a:bodyPr>
          <a:lstStyle/>
          <a:p>
            <a:pPr lvl="0">
              <a:spcBef>
                <a:spcPts val="0"/>
              </a:spcBef>
              <a:buNone/>
            </a:pPr>
            <a:endParaRPr/>
          </a:p>
        </p:txBody>
      </p:sp>
      <p:sp>
        <p:nvSpPr>
          <p:cNvPr id="28" name="Shape 173"/>
          <p:cNvSpPr/>
          <p:nvPr userDrawn="1"/>
        </p:nvSpPr>
        <p:spPr>
          <a:xfrm>
            <a:off x="8077475" y="224125"/>
            <a:ext cx="304799" cy="304799"/>
          </a:xfrm>
          <a:prstGeom prst="donut">
            <a:avLst>
              <a:gd name="adj" fmla="val 30568"/>
            </a:avLst>
          </a:prstGeom>
          <a:solidFill>
            <a:srgbClr val="65BB48">
              <a:alpha val="86670"/>
            </a:srgbClr>
          </a:solidFill>
          <a:ln>
            <a:noFill/>
          </a:ln>
        </p:spPr>
        <p:txBody>
          <a:bodyPr lIns="91425" tIns="91425" rIns="91425" bIns="91425" anchor="ctr" anchorCtr="0">
            <a:noAutofit/>
          </a:bodyPr>
          <a:lstStyle/>
          <a:p>
            <a:pPr lvl="0">
              <a:spcBef>
                <a:spcPts val="0"/>
              </a:spcBef>
              <a:buNone/>
            </a:pPr>
            <a:endParaRPr/>
          </a:p>
        </p:txBody>
      </p:sp>
      <p:sp>
        <p:nvSpPr>
          <p:cNvPr id="29" name="Shape 174"/>
          <p:cNvSpPr/>
          <p:nvPr userDrawn="1"/>
        </p:nvSpPr>
        <p:spPr>
          <a:xfrm>
            <a:off x="8553248" y="328373"/>
            <a:ext cx="585599" cy="585599"/>
          </a:xfrm>
          <a:prstGeom prst="ellipse">
            <a:avLst/>
          </a:prstGeom>
          <a:solidFill>
            <a:srgbClr val="F8BB00">
              <a:alpha val="86670"/>
            </a:srgbClr>
          </a:solidFill>
          <a:ln>
            <a:noFill/>
          </a:ln>
        </p:spPr>
        <p:txBody>
          <a:bodyPr lIns="91425" tIns="91425" rIns="91425" bIns="91425" anchor="ctr" anchorCtr="0">
            <a:noAutofit/>
          </a:bodyPr>
          <a:lstStyle/>
          <a:p>
            <a:pPr lvl="0">
              <a:spcBef>
                <a:spcPts val="0"/>
              </a:spcBef>
              <a:buNone/>
            </a:pPr>
            <a:endParaRPr/>
          </a:p>
        </p:txBody>
      </p:sp>
      <p:sp>
        <p:nvSpPr>
          <p:cNvPr id="30" name="Shape 175"/>
          <p:cNvSpPr/>
          <p:nvPr userDrawn="1"/>
        </p:nvSpPr>
        <p:spPr>
          <a:xfrm>
            <a:off x="8876350" y="1187325"/>
            <a:ext cx="447000" cy="447000"/>
          </a:xfrm>
          <a:prstGeom prst="ellipse">
            <a:avLst/>
          </a:prstGeom>
          <a:solidFill>
            <a:srgbClr val="BBCD00">
              <a:alpha val="86670"/>
            </a:srgbClr>
          </a:solidFill>
          <a:ln>
            <a:noFill/>
          </a:ln>
        </p:spPr>
        <p:txBody>
          <a:bodyPr lIns="91425" tIns="91425" rIns="91425" bIns="91425" anchor="ctr" anchorCtr="0">
            <a:noAutofit/>
          </a:bodyPr>
          <a:lstStyle/>
          <a:p>
            <a:pPr lvl="0">
              <a:spcBef>
                <a:spcPts val="0"/>
              </a:spcBef>
              <a:buNone/>
            </a:pPr>
            <a:endParaRPr/>
          </a:p>
        </p:txBody>
      </p:sp>
      <p:sp>
        <p:nvSpPr>
          <p:cNvPr id="31" name="Shape 176"/>
          <p:cNvSpPr/>
          <p:nvPr userDrawn="1"/>
        </p:nvSpPr>
        <p:spPr>
          <a:xfrm>
            <a:off x="8449000" y="224125"/>
            <a:ext cx="794400" cy="794400"/>
          </a:xfrm>
          <a:prstGeom prst="ellipse">
            <a:avLst/>
          </a:prstGeom>
          <a:noFill/>
          <a:ln w="9525" cap="flat" cmpd="sng">
            <a:solidFill>
              <a:srgbClr val="F8BB00"/>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177"/>
          <p:cNvSpPr/>
          <p:nvPr userDrawn="1"/>
        </p:nvSpPr>
        <p:spPr>
          <a:xfrm>
            <a:off x="100425" y="3830625"/>
            <a:ext cx="304799" cy="304799"/>
          </a:xfrm>
          <a:prstGeom prst="ellipse">
            <a:avLst/>
          </a:prstGeom>
          <a:solidFill>
            <a:srgbClr val="00D1C6">
              <a:alpha val="86920"/>
            </a:srgbClr>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168749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8" name="Rectángulo 7"/>
          <p:cNvSpPr/>
          <p:nvPr userDrawn="1"/>
        </p:nvSpPr>
        <p:spPr>
          <a:xfrm>
            <a:off x="1" y="-24848"/>
            <a:ext cx="9144000" cy="5168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916"/>
              </a:lnSpc>
              <a:spcAft>
                <a:spcPts val="800"/>
              </a:spcAft>
            </a:pPr>
            <a:endParaRPr lang="es-MX" dirty="0">
              <a:solidFill>
                <a:schemeClr val="bg1">
                  <a:lumMod val="95000"/>
                </a:schemeClr>
              </a:solidFill>
              <a:latin typeface="Calibri"/>
              <a:ea typeface="Calibri"/>
              <a:cs typeface="Calibri"/>
              <a:sym typeface="Calibri"/>
            </a:endParaRPr>
          </a:p>
        </p:txBody>
      </p:sp>
      <p:sp>
        <p:nvSpPr>
          <p:cNvPr id="4" name="Elipse 3"/>
          <p:cNvSpPr/>
          <p:nvPr userDrawn="1"/>
        </p:nvSpPr>
        <p:spPr>
          <a:xfrm>
            <a:off x="-672029" y="4526410"/>
            <a:ext cx="1602665" cy="1602665"/>
          </a:xfrm>
          <a:prstGeom prst="ellipse">
            <a:avLst/>
          </a:prstGeom>
          <a:noFill/>
          <a:ln w="2286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Elipse 4"/>
          <p:cNvSpPr/>
          <p:nvPr userDrawn="1"/>
        </p:nvSpPr>
        <p:spPr>
          <a:xfrm>
            <a:off x="-1087319" y="4107310"/>
            <a:ext cx="2433246" cy="2433246"/>
          </a:xfrm>
          <a:prstGeom prst="ellipse">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Elipse 5"/>
          <p:cNvSpPr/>
          <p:nvPr userDrawn="1"/>
        </p:nvSpPr>
        <p:spPr>
          <a:xfrm>
            <a:off x="8402742" y="-334211"/>
            <a:ext cx="897751" cy="897751"/>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p:cNvSpPr/>
          <p:nvPr userDrawn="1"/>
        </p:nvSpPr>
        <p:spPr>
          <a:xfrm>
            <a:off x="8217928" y="-519025"/>
            <a:ext cx="1267377" cy="1267377"/>
          </a:xfrm>
          <a:prstGeom prst="ellipse">
            <a:avLst/>
          </a:prstGeom>
          <a:noFill/>
          <a:ln>
            <a:solidFill>
              <a:schemeClr val="tx1">
                <a:lumMod val="50000"/>
                <a:lumOff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93137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8" name="Rectángulo 7"/>
          <p:cNvSpPr/>
          <p:nvPr userDrawn="1"/>
        </p:nvSpPr>
        <p:spPr>
          <a:xfrm>
            <a:off x="1" y="-24848"/>
            <a:ext cx="9144000" cy="5168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916"/>
              </a:lnSpc>
              <a:spcAft>
                <a:spcPts val="800"/>
              </a:spcAft>
            </a:pPr>
            <a:endParaRPr lang="es-MX" dirty="0">
              <a:solidFill>
                <a:schemeClr val="bg1">
                  <a:lumMod val="95000"/>
                </a:schemeClr>
              </a:solidFill>
              <a:latin typeface="Calibri"/>
              <a:ea typeface="Calibri"/>
              <a:cs typeface="Calibri"/>
              <a:sym typeface="Calibri"/>
            </a:endParaRPr>
          </a:p>
        </p:txBody>
      </p:sp>
    </p:spTree>
    <p:extLst>
      <p:ext uri="{BB962C8B-B14F-4D97-AF65-F5344CB8AC3E}">
        <p14:creationId xmlns:p14="http://schemas.microsoft.com/office/powerpoint/2010/main" val="279649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8" name="Rectángulo 7"/>
          <p:cNvSpPr/>
          <p:nvPr userDrawn="1"/>
        </p:nvSpPr>
        <p:spPr>
          <a:xfrm>
            <a:off x="1" y="-24848"/>
            <a:ext cx="9144000" cy="5168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916"/>
              </a:lnSpc>
              <a:spcAft>
                <a:spcPts val="800"/>
              </a:spcAft>
            </a:pPr>
            <a:endParaRPr lang="es-MX" dirty="0">
              <a:solidFill>
                <a:schemeClr val="bg1">
                  <a:lumMod val="95000"/>
                </a:schemeClr>
              </a:solidFill>
              <a:latin typeface="Calibri"/>
              <a:ea typeface="Calibri"/>
              <a:cs typeface="Calibri"/>
              <a:sym typeface="Calibri"/>
            </a:endParaRPr>
          </a:p>
        </p:txBody>
      </p:sp>
      <p:sp>
        <p:nvSpPr>
          <p:cNvPr id="4" name="Elipse 3"/>
          <p:cNvSpPr/>
          <p:nvPr userDrawn="1"/>
        </p:nvSpPr>
        <p:spPr>
          <a:xfrm>
            <a:off x="-672029" y="4526410"/>
            <a:ext cx="1602665" cy="1602665"/>
          </a:xfrm>
          <a:prstGeom prst="ellipse">
            <a:avLst/>
          </a:prstGeom>
          <a:noFill/>
          <a:ln w="228600">
            <a:solidFill>
              <a:srgbClr val="FF3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Elipse 4"/>
          <p:cNvSpPr/>
          <p:nvPr userDrawn="1"/>
        </p:nvSpPr>
        <p:spPr>
          <a:xfrm>
            <a:off x="-1087319" y="4107310"/>
            <a:ext cx="2433246" cy="2433246"/>
          </a:xfrm>
          <a:prstGeom prst="ellipse">
            <a:avLst/>
          </a:prstGeom>
          <a:noFill/>
          <a:ln w="25400">
            <a:solidFill>
              <a:srgbClr val="FF3B3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Elipse 5"/>
          <p:cNvSpPr/>
          <p:nvPr userDrawn="1"/>
        </p:nvSpPr>
        <p:spPr>
          <a:xfrm>
            <a:off x="8402742" y="-334211"/>
            <a:ext cx="897751" cy="897751"/>
          </a:xfrm>
          <a:prstGeom prst="ellipse">
            <a:avLst/>
          </a:prstGeom>
          <a:solidFill>
            <a:srgbClr val="FF3B3B"/>
          </a:solidFill>
          <a:ln>
            <a:solidFill>
              <a:srgbClr val="FF3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p:cNvSpPr/>
          <p:nvPr userDrawn="1"/>
        </p:nvSpPr>
        <p:spPr>
          <a:xfrm>
            <a:off x="8217928" y="-519025"/>
            <a:ext cx="1267377" cy="1267377"/>
          </a:xfrm>
          <a:prstGeom prst="ellipse">
            <a:avLst/>
          </a:prstGeom>
          <a:noFill/>
          <a:ln>
            <a:solidFill>
              <a:srgbClr val="FF3B3B"/>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654365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8" name="Rectángulo 7"/>
          <p:cNvSpPr/>
          <p:nvPr userDrawn="1"/>
        </p:nvSpPr>
        <p:spPr>
          <a:xfrm>
            <a:off x="1" y="-24848"/>
            <a:ext cx="9144000" cy="5168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916"/>
              </a:lnSpc>
              <a:spcAft>
                <a:spcPts val="800"/>
              </a:spcAft>
            </a:pPr>
            <a:endParaRPr lang="es-MX" dirty="0">
              <a:solidFill>
                <a:schemeClr val="bg1">
                  <a:lumMod val="95000"/>
                </a:schemeClr>
              </a:solidFill>
              <a:latin typeface="Calibri"/>
              <a:ea typeface="Calibri"/>
              <a:cs typeface="Calibri"/>
              <a:sym typeface="Calibri"/>
            </a:endParaRPr>
          </a:p>
        </p:txBody>
      </p:sp>
      <p:sp>
        <p:nvSpPr>
          <p:cNvPr id="4" name="Elipse 3"/>
          <p:cNvSpPr/>
          <p:nvPr userDrawn="1"/>
        </p:nvSpPr>
        <p:spPr>
          <a:xfrm>
            <a:off x="-672029" y="4526410"/>
            <a:ext cx="1602665" cy="1602665"/>
          </a:xfrm>
          <a:prstGeom prst="ellipse">
            <a:avLst/>
          </a:prstGeom>
          <a:noFill/>
          <a:ln w="228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Elipse 4"/>
          <p:cNvSpPr/>
          <p:nvPr userDrawn="1"/>
        </p:nvSpPr>
        <p:spPr>
          <a:xfrm>
            <a:off x="-1087319" y="4107310"/>
            <a:ext cx="2433246" cy="2433246"/>
          </a:xfrm>
          <a:prstGeom prst="ellipse">
            <a:avLst/>
          </a:prstGeom>
          <a:noFill/>
          <a:ln w="254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Elipse 5"/>
          <p:cNvSpPr/>
          <p:nvPr userDrawn="1"/>
        </p:nvSpPr>
        <p:spPr>
          <a:xfrm>
            <a:off x="8402742" y="-334211"/>
            <a:ext cx="897751" cy="89775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p:cNvSpPr/>
          <p:nvPr userDrawn="1"/>
        </p:nvSpPr>
        <p:spPr>
          <a:xfrm>
            <a:off x="8217928" y="-519025"/>
            <a:ext cx="1267377" cy="1267377"/>
          </a:xfrm>
          <a:prstGeom prst="ellipse">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23578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5" name="Elipse 4"/>
          <p:cNvSpPr/>
          <p:nvPr userDrawn="1"/>
        </p:nvSpPr>
        <p:spPr>
          <a:xfrm>
            <a:off x="-1087319" y="4107310"/>
            <a:ext cx="2433246" cy="2433246"/>
          </a:xfrm>
          <a:prstGeom prst="ellipse">
            <a:avLst/>
          </a:prstGeom>
          <a:noFill/>
          <a:ln w="25400">
            <a:solidFill>
              <a:srgbClr val="FF3B3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upo 1"/>
          <p:cNvGrpSpPr/>
          <p:nvPr userDrawn="1"/>
        </p:nvGrpSpPr>
        <p:grpSpPr>
          <a:xfrm>
            <a:off x="129304" y="171768"/>
            <a:ext cx="1957200" cy="1072257"/>
            <a:chOff x="3593400" y="781368"/>
            <a:chExt cx="1957200" cy="1072257"/>
          </a:xfrm>
        </p:grpSpPr>
        <p:sp>
          <p:nvSpPr>
            <p:cNvPr id="10" name="Shape 83"/>
            <p:cNvSpPr/>
            <p:nvPr userDrawn="1"/>
          </p:nvSpPr>
          <p:spPr>
            <a:xfrm>
              <a:off x="4047750" y="805125"/>
              <a:ext cx="1048500" cy="1048500"/>
            </a:xfrm>
            <a:prstGeom prst="ellipse">
              <a:avLst/>
            </a:prstGeom>
            <a:solidFill>
              <a:srgbClr val="00ACC3">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 name="Shape 85"/>
            <p:cNvSpPr txBox="1"/>
            <p:nvPr userDrawn="1"/>
          </p:nvSpPr>
          <p:spPr>
            <a:xfrm>
              <a:off x="3593400" y="781368"/>
              <a:ext cx="1957200" cy="65369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Nixie One"/>
                <a:buNone/>
              </a:pPr>
              <a:r>
                <a:rPr lang="en" sz="9600" b="0" i="0" u="none" strike="noStrike" cap="none" dirty="0">
                  <a:solidFill>
                    <a:srgbClr val="FFFFFF"/>
                  </a:solidFill>
                  <a:latin typeface="Nixie One"/>
                  <a:ea typeface="Nixie One"/>
                  <a:cs typeface="Nixie One"/>
                  <a:sym typeface="Nixie One"/>
                </a:rPr>
                <a:t>“</a:t>
              </a:r>
            </a:p>
          </p:txBody>
        </p:sp>
      </p:grpSp>
      <p:sp>
        <p:nvSpPr>
          <p:cNvPr id="11" name="Título 10"/>
          <p:cNvSpPr>
            <a:spLocks noGrp="1"/>
          </p:cNvSpPr>
          <p:nvPr>
            <p:ph type="title"/>
          </p:nvPr>
        </p:nvSpPr>
        <p:spPr>
          <a:xfrm>
            <a:off x="1632154" y="498617"/>
            <a:ext cx="5275498" cy="641099"/>
          </a:xfrm>
        </p:spPr>
        <p:txBody>
          <a:bodyPr/>
          <a:lstStyle>
            <a:lvl1pPr>
              <a:defRPr>
                <a:solidFill>
                  <a:schemeClr val="bg2"/>
                </a:solidFill>
                <a:latin typeface="Varela Round" panose="020B0604020202020204" charset="-79"/>
                <a:cs typeface="Varela Round" panose="020B0604020202020204" charset="-79"/>
              </a:defRPr>
            </a:lvl1pPr>
          </a:lstStyle>
          <a:p>
            <a:r>
              <a:rPr lang="es-ES" dirty="0"/>
              <a:t>Haga clic para modificar el estilo de título del patrón</a:t>
            </a:r>
            <a:endParaRPr lang="es-MX" dirty="0"/>
          </a:p>
        </p:txBody>
      </p:sp>
    </p:spTree>
    <p:extLst>
      <p:ext uri="{BB962C8B-B14F-4D97-AF65-F5344CB8AC3E}">
        <p14:creationId xmlns:p14="http://schemas.microsoft.com/office/powerpoint/2010/main" val="1692190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 column + image">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4572000" y="909050"/>
            <a:ext cx="3639598" cy="6410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rtl="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rtl="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rtl="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rtl="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rtl="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rtl="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rtl="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rtl="0">
              <a:spcBef>
                <a:spcPts val="0"/>
              </a:spcBef>
              <a:buClr>
                <a:srgbClr val="617A86"/>
              </a:buClr>
              <a:buFont typeface="Nixie One"/>
              <a:buNone/>
              <a:defRPr sz="1800">
                <a:solidFill>
                  <a:srgbClr val="617A86"/>
                </a:solidFill>
                <a:latin typeface="Nixie One"/>
                <a:ea typeface="Nixie One"/>
                <a:cs typeface="Nixie One"/>
                <a:sym typeface="Nixie One"/>
              </a:defRPr>
            </a:lvl9pPr>
          </a:lstStyle>
          <a:p>
            <a:endParaRPr/>
          </a:p>
        </p:txBody>
      </p:sp>
      <p:sp>
        <p:nvSpPr>
          <p:cNvPr id="134" name="Shape 134"/>
          <p:cNvSpPr txBox="1">
            <a:spLocks noGrp="1"/>
          </p:cNvSpPr>
          <p:nvPr>
            <p:ph type="body" idx="1"/>
          </p:nvPr>
        </p:nvSpPr>
        <p:spPr>
          <a:xfrm>
            <a:off x="4572000" y="1525754"/>
            <a:ext cx="3639598" cy="2786099"/>
          </a:xfrm>
          <a:prstGeom prst="rect">
            <a:avLst/>
          </a:prstGeom>
          <a:noFill/>
          <a:ln>
            <a:noFill/>
          </a:ln>
        </p:spPr>
        <p:txBody>
          <a:bodyPr lIns="91425" tIns="91425" rIns="91425" bIns="91425" anchor="t" anchorCtr="0"/>
          <a:lstStyle>
            <a:lvl1pPr marL="0" marR="0" lvl="0" indent="127000" algn="l" rtl="0">
              <a:lnSpc>
                <a:spcPct val="100000"/>
              </a:lnSpc>
              <a:spcBef>
                <a:spcPts val="0"/>
              </a:spcBef>
              <a:spcAft>
                <a:spcPts val="0"/>
              </a:spcAft>
              <a:buClr>
                <a:srgbClr val="A1BECC"/>
              </a:buClr>
              <a:buSzPct val="100000"/>
              <a:buFont typeface="Varela Round"/>
              <a:buChar char="◎"/>
              <a:defRPr sz="2000" b="0" i="0" u="none" strike="noStrike" cap="none">
                <a:solidFill>
                  <a:srgbClr val="617A86"/>
                </a:solidFill>
                <a:latin typeface="Varela Round"/>
                <a:ea typeface="Varela Round"/>
                <a:cs typeface="Varela Round"/>
                <a:sym typeface="Varela Round"/>
              </a:defRPr>
            </a:lvl1pPr>
            <a:lvl2pPr marL="457200" marR="0" lvl="1" indent="127000" algn="l" rtl="0">
              <a:lnSpc>
                <a:spcPct val="100000"/>
              </a:lnSpc>
              <a:spcBef>
                <a:spcPts val="0"/>
              </a:spcBef>
              <a:spcAft>
                <a:spcPts val="0"/>
              </a:spcAft>
              <a:buClr>
                <a:srgbClr val="A1BECC"/>
              </a:buClr>
              <a:buSzPct val="100000"/>
              <a:buFont typeface="Varela Round"/>
              <a:buChar char="◉"/>
              <a:defRPr sz="2000" b="0" i="0" u="none" strike="noStrike" cap="none">
                <a:solidFill>
                  <a:srgbClr val="617A86"/>
                </a:solidFill>
                <a:latin typeface="Varela Round"/>
                <a:ea typeface="Varela Round"/>
                <a:cs typeface="Varela Round"/>
                <a:sym typeface="Varela Round"/>
              </a:defRPr>
            </a:lvl2pPr>
            <a:lvl3pPr marL="914400" marR="0" lvl="2" indent="127000" algn="l" rtl="0">
              <a:lnSpc>
                <a:spcPct val="100000"/>
              </a:lnSpc>
              <a:spcBef>
                <a:spcPts val="0"/>
              </a:spcBef>
              <a:spcAft>
                <a:spcPts val="0"/>
              </a:spcAft>
              <a:buClr>
                <a:srgbClr val="A1BECC"/>
              </a:buClr>
              <a:buSzPct val="100000"/>
              <a:buFont typeface="Varela Round"/>
              <a:buChar char="￮"/>
              <a:defRPr sz="2000" b="0" i="0" u="none" strike="noStrike" cap="none">
                <a:solidFill>
                  <a:srgbClr val="617A86"/>
                </a:solidFill>
                <a:latin typeface="Varela Round"/>
                <a:ea typeface="Varela Round"/>
                <a:cs typeface="Varela Round"/>
                <a:sym typeface="Varela Round"/>
              </a:defRPr>
            </a:lvl3pPr>
            <a:lvl4pPr marL="1371600" marR="0" lvl="3" indent="0" algn="l" rtl="0">
              <a:lnSpc>
                <a:spcPct val="100000"/>
              </a:lnSpc>
              <a:spcBef>
                <a:spcPts val="0"/>
              </a:spcBef>
              <a:spcAft>
                <a:spcPts val="0"/>
              </a:spcAft>
              <a:buClr>
                <a:srgbClr val="A1BECC"/>
              </a:buClr>
              <a:buFont typeface="Varela Round"/>
              <a:buNone/>
              <a:defRPr sz="2000" b="0" i="0" u="none" strike="noStrike" cap="none">
                <a:solidFill>
                  <a:srgbClr val="617A86"/>
                </a:solidFill>
                <a:latin typeface="Varela Round"/>
                <a:ea typeface="Varela Round"/>
                <a:cs typeface="Varela Round"/>
                <a:sym typeface="Varela Round"/>
              </a:defRPr>
            </a:lvl4pPr>
            <a:lvl5pPr marL="1828800" marR="0" lvl="4" indent="0" algn="l" rtl="0">
              <a:lnSpc>
                <a:spcPct val="100000"/>
              </a:lnSpc>
              <a:spcBef>
                <a:spcPts val="0"/>
              </a:spcBef>
              <a:spcAft>
                <a:spcPts val="0"/>
              </a:spcAft>
              <a:buClr>
                <a:srgbClr val="A1BECC"/>
              </a:buClr>
              <a:buFont typeface="Varela Round"/>
              <a:buNone/>
              <a:defRPr sz="2000" b="0" i="0" u="none" strike="noStrike" cap="none">
                <a:solidFill>
                  <a:srgbClr val="617A86"/>
                </a:solidFill>
                <a:latin typeface="Varela Round"/>
                <a:ea typeface="Varela Round"/>
                <a:cs typeface="Varela Round"/>
                <a:sym typeface="Varela Round"/>
              </a:defRPr>
            </a:lvl5pPr>
            <a:lvl6pPr marL="2286000" marR="0" lvl="5" indent="0" algn="l" rtl="0">
              <a:lnSpc>
                <a:spcPct val="100000"/>
              </a:lnSpc>
              <a:spcBef>
                <a:spcPts val="0"/>
              </a:spcBef>
              <a:spcAft>
                <a:spcPts val="0"/>
              </a:spcAft>
              <a:buClr>
                <a:srgbClr val="A1BECC"/>
              </a:buClr>
              <a:buFont typeface="Varela Round"/>
              <a:buNone/>
              <a:defRPr sz="2000" b="0" i="0" u="none" strike="noStrike" cap="none">
                <a:solidFill>
                  <a:srgbClr val="617A86"/>
                </a:solidFill>
                <a:latin typeface="Varela Round"/>
                <a:ea typeface="Varela Round"/>
                <a:cs typeface="Varela Round"/>
                <a:sym typeface="Varela Round"/>
              </a:defRPr>
            </a:lvl6pPr>
            <a:lvl7pPr marL="2743200" marR="0" lvl="6" indent="0" algn="l" rtl="0">
              <a:lnSpc>
                <a:spcPct val="100000"/>
              </a:lnSpc>
              <a:spcBef>
                <a:spcPts val="0"/>
              </a:spcBef>
              <a:spcAft>
                <a:spcPts val="0"/>
              </a:spcAft>
              <a:buClr>
                <a:srgbClr val="A1BECC"/>
              </a:buClr>
              <a:buFont typeface="Varela Round"/>
              <a:buNone/>
              <a:defRPr sz="2000" b="0" i="0" u="none" strike="noStrike" cap="none">
                <a:solidFill>
                  <a:srgbClr val="617A86"/>
                </a:solidFill>
                <a:latin typeface="Varela Round"/>
                <a:ea typeface="Varela Round"/>
                <a:cs typeface="Varela Round"/>
                <a:sym typeface="Varela Round"/>
              </a:defRPr>
            </a:lvl7pPr>
            <a:lvl8pPr marL="3200400" marR="0" lvl="7" indent="0" algn="l" rtl="0">
              <a:lnSpc>
                <a:spcPct val="100000"/>
              </a:lnSpc>
              <a:spcBef>
                <a:spcPts val="0"/>
              </a:spcBef>
              <a:spcAft>
                <a:spcPts val="0"/>
              </a:spcAft>
              <a:buClr>
                <a:srgbClr val="A1BECC"/>
              </a:buClr>
              <a:buFont typeface="Varela Round"/>
              <a:buNone/>
              <a:defRPr sz="2000" b="0" i="0" u="none" strike="noStrike" cap="none">
                <a:solidFill>
                  <a:srgbClr val="617A86"/>
                </a:solidFill>
                <a:latin typeface="Varela Round"/>
                <a:ea typeface="Varela Round"/>
                <a:cs typeface="Varela Round"/>
                <a:sym typeface="Varela Round"/>
              </a:defRPr>
            </a:lvl8pPr>
            <a:lvl9pPr marL="3657600" marR="0" lvl="8" indent="0" algn="l" rtl="0">
              <a:lnSpc>
                <a:spcPct val="100000"/>
              </a:lnSpc>
              <a:spcBef>
                <a:spcPts val="0"/>
              </a:spcBef>
              <a:spcAft>
                <a:spcPts val="0"/>
              </a:spcAft>
              <a:buClr>
                <a:srgbClr val="A1BECC"/>
              </a:buClr>
              <a:buFont typeface="Varela Round"/>
              <a:buNone/>
              <a:defRPr sz="2000" b="0" i="0" u="none" strike="noStrike" cap="none">
                <a:solidFill>
                  <a:srgbClr val="617A86"/>
                </a:solidFill>
                <a:latin typeface="Varela Round"/>
                <a:ea typeface="Varela Round"/>
                <a:cs typeface="Varela Round"/>
                <a:sym typeface="Varela Round"/>
              </a:defRPr>
            </a:lvl9pPr>
          </a:lstStyle>
          <a:p>
            <a:endParaRPr/>
          </a:p>
        </p:txBody>
      </p:sp>
      <p:sp>
        <p:nvSpPr>
          <p:cNvPr id="135" name="Shape 135"/>
          <p:cNvSpPr/>
          <p:nvPr/>
        </p:nvSpPr>
        <p:spPr>
          <a:xfrm>
            <a:off x="580275" y="751950"/>
            <a:ext cx="3639598" cy="3639598"/>
          </a:xfrm>
          <a:prstGeom prst="ellipse">
            <a:avLst/>
          </a:prstGeom>
          <a:solidFill>
            <a:srgbClr val="ED4A00">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6" name="Shape 136"/>
          <p:cNvSpPr/>
          <p:nvPr/>
        </p:nvSpPr>
        <p:spPr>
          <a:xfrm>
            <a:off x="-295650" y="-356450"/>
            <a:ext cx="1057800" cy="1057800"/>
          </a:xfrm>
          <a:prstGeom prst="ellipse">
            <a:avLst/>
          </a:prstGeom>
          <a:solidFill>
            <a:srgbClr val="00ACC3">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7" name="Shape 137"/>
          <p:cNvSpPr/>
          <p:nvPr/>
        </p:nvSpPr>
        <p:spPr>
          <a:xfrm>
            <a:off x="2836600" y="179825"/>
            <a:ext cx="978600" cy="978600"/>
          </a:xfrm>
          <a:prstGeom prst="donut">
            <a:avLst>
              <a:gd name="adj" fmla="val 39527"/>
            </a:avLst>
          </a:prstGeom>
          <a:solidFill>
            <a:srgbClr val="F8BB00">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8" name="Shape 138"/>
          <p:cNvSpPr/>
          <p:nvPr/>
        </p:nvSpPr>
        <p:spPr>
          <a:xfrm>
            <a:off x="465975" y="3692750"/>
            <a:ext cx="1019400" cy="1019400"/>
          </a:xfrm>
          <a:prstGeom prst="ellipse">
            <a:avLst/>
          </a:prstGeom>
          <a:solidFill>
            <a:srgbClr val="BBCD00">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9" name="Shape 139"/>
          <p:cNvSpPr/>
          <p:nvPr/>
        </p:nvSpPr>
        <p:spPr>
          <a:xfrm>
            <a:off x="1485375" y="4559750"/>
            <a:ext cx="361498" cy="361498"/>
          </a:xfrm>
          <a:prstGeom prst="donut">
            <a:avLst>
              <a:gd name="adj" fmla="val 29951"/>
            </a:avLst>
          </a:prstGeom>
          <a:solidFill>
            <a:srgbClr val="65BB48">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0" name="Shape 140"/>
          <p:cNvSpPr/>
          <p:nvPr/>
        </p:nvSpPr>
        <p:spPr>
          <a:xfrm>
            <a:off x="2364800" y="346950"/>
            <a:ext cx="274199" cy="273900"/>
          </a:xfrm>
          <a:prstGeom prst="ellipse">
            <a:avLst/>
          </a:prstGeom>
          <a:solidFill>
            <a:srgbClr val="E8004C">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1" name="Shape 141"/>
          <p:cNvSpPr/>
          <p:nvPr/>
        </p:nvSpPr>
        <p:spPr>
          <a:xfrm>
            <a:off x="-472600" y="-533400"/>
            <a:ext cx="1411800" cy="1411800"/>
          </a:xfrm>
          <a:prstGeom prst="ellipse">
            <a:avLst/>
          </a:prstGeom>
          <a:noFill/>
          <a:ln w="9525" cap="flat" cmpd="sng">
            <a:solidFill>
              <a:srgbClr val="00ACC3"/>
            </a:solidFill>
            <a:prstDash val="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2" name="Shape 142"/>
          <p:cNvSpPr/>
          <p:nvPr/>
        </p:nvSpPr>
        <p:spPr>
          <a:xfrm>
            <a:off x="2899000" y="242225"/>
            <a:ext cx="853798" cy="853798"/>
          </a:xfrm>
          <a:prstGeom prst="ellipse">
            <a:avLst/>
          </a:prstGeom>
          <a:noFill/>
          <a:ln w="9525" cap="flat" cmpd="sng">
            <a:solidFill>
              <a:srgbClr val="ED4A00"/>
            </a:solidFill>
            <a:prstDash val="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3" name="Shape 143"/>
          <p:cNvSpPr/>
          <p:nvPr/>
        </p:nvSpPr>
        <p:spPr>
          <a:xfrm>
            <a:off x="1061150" y="142950"/>
            <a:ext cx="538499" cy="538199"/>
          </a:xfrm>
          <a:prstGeom prst="ellipse">
            <a:avLst/>
          </a:prstGeom>
          <a:solidFill>
            <a:srgbClr val="00D1C6">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65029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2935875" y="909050"/>
            <a:ext cx="5275498" cy="6410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endParaRPr/>
          </a:p>
        </p:txBody>
      </p:sp>
      <p:sp>
        <p:nvSpPr>
          <p:cNvPr id="146" name="Shape 146"/>
          <p:cNvSpPr/>
          <p:nvPr/>
        </p:nvSpPr>
        <p:spPr>
          <a:xfrm>
            <a:off x="1280687" y="3669150"/>
            <a:ext cx="206100" cy="206100"/>
          </a:xfrm>
          <a:prstGeom prst="ellipse">
            <a:avLst/>
          </a:prstGeom>
          <a:solidFill>
            <a:srgbClr val="00D1C6">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7" name="Shape 147"/>
          <p:cNvSpPr/>
          <p:nvPr/>
        </p:nvSpPr>
        <p:spPr>
          <a:xfrm>
            <a:off x="180500" y="4023250"/>
            <a:ext cx="1370700" cy="1370700"/>
          </a:xfrm>
          <a:prstGeom prst="ellipse">
            <a:avLst/>
          </a:prstGeom>
          <a:solidFill>
            <a:srgbClr val="BBCD00">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8" name="Shape 148"/>
          <p:cNvSpPr/>
          <p:nvPr/>
        </p:nvSpPr>
        <p:spPr>
          <a:xfrm>
            <a:off x="246045" y="3213146"/>
            <a:ext cx="455999" cy="455999"/>
          </a:xfrm>
          <a:prstGeom prst="ellipse">
            <a:avLst/>
          </a:prstGeom>
          <a:solidFill>
            <a:srgbClr val="65BB48">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9" name="Shape 149"/>
          <p:cNvSpPr/>
          <p:nvPr/>
        </p:nvSpPr>
        <p:spPr>
          <a:xfrm>
            <a:off x="71500" y="3038600"/>
            <a:ext cx="804899" cy="804899"/>
          </a:xfrm>
          <a:prstGeom prst="ellipse">
            <a:avLst/>
          </a:prstGeom>
          <a:noFill/>
          <a:ln w="9525" cap="flat" cmpd="sng">
            <a:solidFill>
              <a:srgbClr val="65BB48"/>
            </a:solidFill>
            <a:prstDash val="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0" name="Shape 150"/>
          <p:cNvSpPr/>
          <p:nvPr/>
        </p:nvSpPr>
        <p:spPr>
          <a:xfrm>
            <a:off x="1280700" y="1608475"/>
            <a:ext cx="1043398" cy="1043998"/>
          </a:xfrm>
          <a:prstGeom prst="donut">
            <a:avLst>
              <a:gd name="adj" fmla="val 43200"/>
            </a:avLst>
          </a:prstGeom>
          <a:solidFill>
            <a:srgbClr val="F8BB00">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1" name="Shape 151"/>
          <p:cNvSpPr/>
          <p:nvPr/>
        </p:nvSpPr>
        <p:spPr>
          <a:xfrm>
            <a:off x="1640475" y="-201875"/>
            <a:ext cx="750298" cy="750298"/>
          </a:xfrm>
          <a:prstGeom prst="ellipse">
            <a:avLst/>
          </a:prstGeom>
          <a:solidFill>
            <a:srgbClr val="ED4A00">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2" name="Shape 152"/>
          <p:cNvSpPr/>
          <p:nvPr/>
        </p:nvSpPr>
        <p:spPr>
          <a:xfrm>
            <a:off x="-480225" y="243625"/>
            <a:ext cx="2347200" cy="2347200"/>
          </a:xfrm>
          <a:prstGeom prst="donut">
            <a:avLst>
              <a:gd name="adj" fmla="val 6129"/>
            </a:avLst>
          </a:prstGeom>
          <a:solidFill>
            <a:srgbClr val="E8004C">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3" name="Shape 153"/>
          <p:cNvSpPr/>
          <p:nvPr/>
        </p:nvSpPr>
        <p:spPr>
          <a:xfrm>
            <a:off x="-222975" y="500875"/>
            <a:ext cx="1832699" cy="1832699"/>
          </a:xfrm>
          <a:prstGeom prst="ellipse">
            <a:avLst/>
          </a:prstGeom>
          <a:noFill/>
          <a:ln w="9525" cap="flat" cmpd="sng">
            <a:solidFill>
              <a:srgbClr val="ED4A00"/>
            </a:solidFill>
            <a:prstDash val="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4" name="Shape 154"/>
          <p:cNvSpPr/>
          <p:nvPr/>
        </p:nvSpPr>
        <p:spPr>
          <a:xfrm>
            <a:off x="1280700" y="3950125"/>
            <a:ext cx="750298" cy="750298"/>
          </a:xfrm>
          <a:prstGeom prst="ellipse">
            <a:avLst/>
          </a:prstGeom>
          <a:solidFill>
            <a:srgbClr val="00ACC3">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5" name="Shape 155"/>
          <p:cNvSpPr/>
          <p:nvPr/>
        </p:nvSpPr>
        <p:spPr>
          <a:xfrm>
            <a:off x="7913000" y="600225"/>
            <a:ext cx="550500" cy="550500"/>
          </a:xfrm>
          <a:prstGeom prst="ellipse">
            <a:avLst/>
          </a:prstGeom>
          <a:solidFill>
            <a:srgbClr val="00D1C6">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6" name="Shape 156"/>
          <p:cNvSpPr/>
          <p:nvPr/>
        </p:nvSpPr>
        <p:spPr>
          <a:xfrm>
            <a:off x="8703400" y="1608475"/>
            <a:ext cx="287100" cy="287100"/>
          </a:xfrm>
          <a:prstGeom prst="donut">
            <a:avLst>
              <a:gd name="adj" fmla="val 18608"/>
            </a:avLst>
          </a:prstGeom>
          <a:solidFill>
            <a:srgbClr val="ED4A00">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p:nvPr/>
        </p:nvSpPr>
        <p:spPr>
          <a:xfrm>
            <a:off x="8809375" y="886438"/>
            <a:ext cx="416399" cy="416399"/>
          </a:xfrm>
          <a:prstGeom prst="ellipse">
            <a:avLst/>
          </a:prstGeom>
          <a:solidFill>
            <a:srgbClr val="F8BB00">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8" name="Shape 158"/>
          <p:cNvSpPr/>
          <p:nvPr/>
        </p:nvSpPr>
        <p:spPr>
          <a:xfrm>
            <a:off x="8118000" y="-244550"/>
            <a:ext cx="741599" cy="741599"/>
          </a:xfrm>
          <a:prstGeom prst="donut">
            <a:avLst>
              <a:gd name="adj" fmla="val 37879"/>
            </a:avLst>
          </a:prstGeom>
          <a:solidFill>
            <a:srgbClr val="00ACC3">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9" name="Shape 159"/>
          <p:cNvSpPr/>
          <p:nvPr/>
        </p:nvSpPr>
        <p:spPr>
          <a:xfrm>
            <a:off x="7813725" y="312775"/>
            <a:ext cx="188100" cy="188100"/>
          </a:xfrm>
          <a:prstGeom prst="ellipse">
            <a:avLst/>
          </a:prstGeom>
          <a:solidFill>
            <a:srgbClr val="BBCD00">
              <a:alpha val="86666"/>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0" name="Shape 160"/>
          <p:cNvSpPr/>
          <p:nvPr/>
        </p:nvSpPr>
        <p:spPr>
          <a:xfrm>
            <a:off x="8646900" y="723962"/>
            <a:ext cx="741599" cy="741599"/>
          </a:xfrm>
          <a:prstGeom prst="ellipse">
            <a:avLst/>
          </a:prstGeom>
          <a:noFill/>
          <a:ln w="9525" cap="flat" cmpd="sng">
            <a:solidFill>
              <a:srgbClr val="F8BB00"/>
            </a:solidFill>
            <a:prstDash val="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37385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935875" y="909050"/>
            <a:ext cx="5275498" cy="6410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endParaRPr/>
          </a:p>
        </p:txBody>
      </p:sp>
      <p:sp>
        <p:nvSpPr>
          <p:cNvPr id="7" name="Shape 7"/>
          <p:cNvSpPr txBox="1">
            <a:spLocks noGrp="1"/>
          </p:cNvSpPr>
          <p:nvPr>
            <p:ph type="body" idx="1"/>
          </p:nvPr>
        </p:nvSpPr>
        <p:spPr>
          <a:xfrm>
            <a:off x="2935875" y="1525757"/>
            <a:ext cx="5275498" cy="2786099"/>
          </a:xfrm>
          <a:prstGeom prst="rect">
            <a:avLst/>
          </a:prstGeom>
          <a:noFill/>
          <a:ln>
            <a:noFill/>
          </a:ln>
        </p:spPr>
        <p:txBody>
          <a:bodyPr lIns="91425" tIns="91425" rIns="91425" bIns="91425" anchor="t" anchorCtr="0"/>
          <a:lstStyle>
            <a:lvl1pPr marL="0" marR="0" lvl="0" indent="152400" algn="l" rtl="0">
              <a:lnSpc>
                <a:spcPct val="100000"/>
              </a:lnSpc>
              <a:spcBef>
                <a:spcPts val="600"/>
              </a:spcBef>
              <a:spcAft>
                <a:spcPts val="0"/>
              </a:spcAft>
              <a:buClr>
                <a:srgbClr val="A1BECC"/>
              </a:buClr>
              <a:buSzPct val="100000"/>
              <a:buFont typeface="Varela Round"/>
              <a:buChar char="◎"/>
              <a:defRPr sz="2400" b="0" i="0" u="none" strike="noStrike" cap="none">
                <a:solidFill>
                  <a:srgbClr val="617A86"/>
                </a:solidFill>
                <a:latin typeface="Varela Round"/>
                <a:ea typeface="Varela Round"/>
                <a:cs typeface="Varela Round"/>
                <a:sym typeface="Varela Round"/>
              </a:defRPr>
            </a:lvl1pPr>
            <a:lvl2pPr marL="457200" marR="0" lvl="1" indent="152400" algn="l" rtl="0">
              <a:lnSpc>
                <a:spcPct val="100000"/>
              </a:lnSpc>
              <a:spcBef>
                <a:spcPts val="480"/>
              </a:spcBef>
              <a:spcAft>
                <a:spcPts val="0"/>
              </a:spcAft>
              <a:buClr>
                <a:srgbClr val="A1BECC"/>
              </a:buClr>
              <a:buSzPct val="100000"/>
              <a:buFont typeface="Varela Round"/>
              <a:buChar char="◉"/>
              <a:defRPr sz="2400" b="0" i="0" u="none" strike="noStrike" cap="none">
                <a:solidFill>
                  <a:srgbClr val="617A86"/>
                </a:solidFill>
                <a:latin typeface="Varela Round"/>
                <a:ea typeface="Varela Round"/>
                <a:cs typeface="Varela Round"/>
                <a:sym typeface="Varela Round"/>
              </a:defRPr>
            </a:lvl2pPr>
            <a:lvl3pPr marL="914400" marR="0" lvl="2" indent="152400" algn="l" rtl="0">
              <a:lnSpc>
                <a:spcPct val="100000"/>
              </a:lnSpc>
              <a:spcBef>
                <a:spcPts val="480"/>
              </a:spcBef>
              <a:spcAft>
                <a:spcPts val="0"/>
              </a:spcAft>
              <a:buClr>
                <a:srgbClr val="A1BECC"/>
              </a:buClr>
              <a:buSzPct val="100000"/>
              <a:buFont typeface="Varela Round"/>
              <a:buChar char="￮"/>
              <a:defRPr sz="2400" b="0" i="0" u="none" strike="noStrike" cap="none">
                <a:solidFill>
                  <a:srgbClr val="617A86"/>
                </a:solidFill>
                <a:latin typeface="Varela Round"/>
                <a:ea typeface="Varela Round"/>
                <a:cs typeface="Varela Round"/>
                <a:sym typeface="Varela Round"/>
              </a:defRPr>
            </a:lvl3pPr>
            <a:lvl4pPr marL="1371600" marR="0" lvl="3" indent="0" algn="l" rtl="0">
              <a:lnSpc>
                <a:spcPct val="100000"/>
              </a:lnSpc>
              <a:spcBef>
                <a:spcPts val="360"/>
              </a:spcBef>
              <a:spcAft>
                <a:spcPts val="0"/>
              </a:spcAft>
              <a:buClr>
                <a:srgbClr val="A1BECC"/>
              </a:buClr>
              <a:buFont typeface="Varela Round"/>
              <a:buNone/>
              <a:defRPr sz="2400" b="0" i="0" u="none" strike="noStrike" cap="none">
                <a:solidFill>
                  <a:srgbClr val="617A86"/>
                </a:solidFill>
                <a:latin typeface="Varela Round"/>
                <a:ea typeface="Varela Round"/>
                <a:cs typeface="Varela Round"/>
                <a:sym typeface="Varela Round"/>
              </a:defRPr>
            </a:lvl4pPr>
            <a:lvl5pPr marL="1828800" marR="0" lvl="4" indent="0" algn="l" rtl="0">
              <a:lnSpc>
                <a:spcPct val="100000"/>
              </a:lnSpc>
              <a:spcBef>
                <a:spcPts val="360"/>
              </a:spcBef>
              <a:spcAft>
                <a:spcPts val="0"/>
              </a:spcAft>
              <a:buClr>
                <a:srgbClr val="A1BECC"/>
              </a:buClr>
              <a:buFont typeface="Varela Round"/>
              <a:buNone/>
              <a:defRPr sz="2400" b="0" i="0" u="none" strike="noStrike" cap="none">
                <a:solidFill>
                  <a:srgbClr val="617A86"/>
                </a:solidFill>
                <a:latin typeface="Varela Round"/>
                <a:ea typeface="Varela Round"/>
                <a:cs typeface="Varela Round"/>
                <a:sym typeface="Varela Round"/>
              </a:defRPr>
            </a:lvl5pPr>
            <a:lvl6pPr marL="2286000" marR="0" lvl="5" indent="0" algn="l" rtl="0">
              <a:lnSpc>
                <a:spcPct val="100000"/>
              </a:lnSpc>
              <a:spcBef>
                <a:spcPts val="360"/>
              </a:spcBef>
              <a:spcAft>
                <a:spcPts val="0"/>
              </a:spcAft>
              <a:buClr>
                <a:srgbClr val="A1BECC"/>
              </a:buClr>
              <a:buFont typeface="Varela Round"/>
              <a:buNone/>
              <a:defRPr sz="2400" b="0" i="0" u="none" strike="noStrike" cap="none">
                <a:solidFill>
                  <a:srgbClr val="617A86"/>
                </a:solidFill>
                <a:latin typeface="Varela Round"/>
                <a:ea typeface="Varela Round"/>
                <a:cs typeface="Varela Round"/>
                <a:sym typeface="Varela Round"/>
              </a:defRPr>
            </a:lvl6pPr>
            <a:lvl7pPr marL="2743200" marR="0" lvl="6" indent="0" algn="l" rtl="0">
              <a:lnSpc>
                <a:spcPct val="100000"/>
              </a:lnSpc>
              <a:spcBef>
                <a:spcPts val="360"/>
              </a:spcBef>
              <a:spcAft>
                <a:spcPts val="0"/>
              </a:spcAft>
              <a:buClr>
                <a:srgbClr val="A1BECC"/>
              </a:buClr>
              <a:buFont typeface="Varela Round"/>
              <a:buNone/>
              <a:defRPr sz="2400" b="0" i="0" u="none" strike="noStrike" cap="none">
                <a:solidFill>
                  <a:srgbClr val="617A86"/>
                </a:solidFill>
                <a:latin typeface="Varela Round"/>
                <a:ea typeface="Varela Round"/>
                <a:cs typeface="Varela Round"/>
                <a:sym typeface="Varela Round"/>
              </a:defRPr>
            </a:lvl7pPr>
            <a:lvl8pPr marL="3200400" marR="0" lvl="7" indent="0" algn="l" rtl="0">
              <a:lnSpc>
                <a:spcPct val="100000"/>
              </a:lnSpc>
              <a:spcBef>
                <a:spcPts val="360"/>
              </a:spcBef>
              <a:spcAft>
                <a:spcPts val="0"/>
              </a:spcAft>
              <a:buClr>
                <a:srgbClr val="A1BECC"/>
              </a:buClr>
              <a:buFont typeface="Varela Round"/>
              <a:buNone/>
              <a:defRPr sz="2400" b="0" i="0" u="none" strike="noStrike" cap="none">
                <a:solidFill>
                  <a:srgbClr val="617A86"/>
                </a:solidFill>
                <a:latin typeface="Varela Round"/>
                <a:ea typeface="Varela Round"/>
                <a:cs typeface="Varela Round"/>
                <a:sym typeface="Varela Round"/>
              </a:defRPr>
            </a:lvl8pPr>
            <a:lvl9pPr marL="3657600" marR="0" lvl="8" indent="0" algn="l" rtl="0">
              <a:lnSpc>
                <a:spcPct val="100000"/>
              </a:lnSpc>
              <a:spcBef>
                <a:spcPts val="360"/>
              </a:spcBef>
              <a:spcAft>
                <a:spcPts val="0"/>
              </a:spcAft>
              <a:buClr>
                <a:srgbClr val="A1BECC"/>
              </a:buClr>
              <a:buFont typeface="Varela Round"/>
              <a:buNone/>
              <a:defRPr sz="2400" b="0" i="0" u="none" strike="noStrike" cap="none">
                <a:solidFill>
                  <a:srgbClr val="617A86"/>
                </a:solidFill>
                <a:latin typeface="Varela Round"/>
                <a:ea typeface="Varela Round"/>
                <a:cs typeface="Varela Round"/>
                <a:sym typeface="Varela Rou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60" r:id="rId2"/>
    <p:sldLayoutId id="2147483668" r:id="rId3"/>
    <p:sldLayoutId id="2147483670" r:id="rId4"/>
    <p:sldLayoutId id="2147483669" r:id="rId5"/>
    <p:sldLayoutId id="2147483672" r:id="rId6"/>
    <p:sldLayoutId id="2147483671" r:id="rId7"/>
    <p:sldLayoutId id="2147483664" r:id="rId8"/>
    <p:sldLayoutId id="2147483665"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gif"/><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e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hyperlink" Target="https://www.google.com.mx/url?sa=i&amp;rct=j&amp;q=&amp;esrc=s&amp;source=images&amp;cd=&amp;cad=rja&amp;uact=8&amp;ved=0ahUKEwjgvdrkl6_TAhVM3IMKHWf6DvYQjRwIBw&amp;url=https://profesor3punto0.wordpress.com/2014/06/25/la-calidad-total/&amp;psig=AFQjCNEFiMlBEjo_HbQQYqMnNHc_OJBIzw&amp;ust=1492645456242201" TargetMode="Externa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5" name="Picture 2" descr="Resultado de imagen para imagenes de computadoras muchas"/>
          <p:cNvPicPr>
            <a:picLocks noChangeAspect="1" noChangeArrowheads="1"/>
          </p:cNvPicPr>
          <p:nvPr/>
        </p:nvPicPr>
        <p:blipFill rotWithShape="1">
          <a:blip r:embed="rId3">
            <a:extLst>
              <a:ext uri="{28A0092B-C50C-407E-A947-70E740481C1C}">
                <a14:useLocalDpi xmlns:a14="http://schemas.microsoft.com/office/drawing/2010/main" val="0"/>
              </a:ext>
            </a:extLst>
          </a:blip>
          <a:srcRect b="102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0" y="0"/>
            <a:ext cx="4319752" cy="51435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Shape 241"/>
          <p:cNvSpPr txBox="1"/>
          <p:nvPr/>
        </p:nvSpPr>
        <p:spPr>
          <a:xfrm>
            <a:off x="-202554" y="1483061"/>
            <a:ext cx="4522306" cy="2177378"/>
          </a:xfrm>
          <a:prstGeom prst="rect">
            <a:avLst/>
          </a:prstGeom>
          <a:noFill/>
          <a:ln>
            <a:noFill/>
          </a:ln>
        </p:spPr>
        <p:txBody>
          <a:bodyPr lIns="91425" tIns="91425" rIns="91425" bIns="91425" anchor="t" anchorCtr="0">
            <a:noAutofit/>
          </a:bodyPr>
          <a:lstStyle/>
          <a:p>
            <a:pPr lvl="0" algn="just" rtl="0">
              <a:spcBef>
                <a:spcPts val="0"/>
              </a:spcBef>
            </a:pPr>
            <a:endParaRPr sz="2000" dirty="0">
              <a:solidFill>
                <a:schemeClr val="bg1"/>
              </a:solidFill>
              <a:latin typeface="Varela Round"/>
              <a:ea typeface="Varela Round"/>
              <a:cs typeface="Varela Round"/>
              <a:sym typeface="Varela Round"/>
            </a:endParaRPr>
          </a:p>
          <a:p>
            <a:pPr marL="266700" lvl="0" algn="just" rtl="0">
              <a:spcBef>
                <a:spcPts val="0"/>
              </a:spcBef>
              <a:buClr>
                <a:srgbClr val="617A86"/>
              </a:buClr>
              <a:buSzPct val="100000"/>
            </a:pPr>
            <a:r>
              <a:rPr lang="es-MX" sz="4000" dirty="0">
                <a:solidFill>
                  <a:schemeClr val="bg1"/>
                </a:solidFill>
                <a:latin typeface="Varela Round"/>
                <a:cs typeface="Varela Round"/>
                <a:sym typeface="Varela Round"/>
              </a:rPr>
              <a:t>Protocolo de Investigación</a:t>
            </a:r>
            <a:endParaRPr sz="3200" dirty="0">
              <a:solidFill>
                <a:schemeClr val="bg1"/>
              </a:solidFill>
            </a:endParaRPr>
          </a:p>
        </p:txBody>
      </p:sp>
      <p:sp>
        <p:nvSpPr>
          <p:cNvPr id="10" name="Shape 299"/>
          <p:cNvSpPr/>
          <p:nvPr/>
        </p:nvSpPr>
        <p:spPr>
          <a:xfrm>
            <a:off x="5026934" y="866808"/>
            <a:ext cx="3409883" cy="3409883"/>
          </a:xfrm>
          <a:prstGeom prst="ellipse">
            <a:avLst/>
          </a:prstGeom>
          <a:solidFill>
            <a:schemeClr val="bg1"/>
          </a:solidFill>
          <a:ln w="28575" cap="flat" cmpd="sng">
            <a:solidFill>
              <a:schemeClr val="bg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5E661B18-EA31-49F2-9DE3-561DA7D70853}"/>
              </a:ext>
            </a:extLst>
          </p:cNvPr>
          <p:cNvPicPr>
            <a:picLocks noChangeAspect="1"/>
          </p:cNvPicPr>
          <p:nvPr/>
        </p:nvPicPr>
        <p:blipFill>
          <a:blip r:embed="rId4"/>
          <a:stretch>
            <a:fillRect/>
          </a:stretch>
        </p:blipFill>
        <p:spPr>
          <a:xfrm>
            <a:off x="5274550" y="1012824"/>
            <a:ext cx="2914650" cy="2914650"/>
          </a:xfrm>
          <a:prstGeom prst="rect">
            <a:avLst/>
          </a:prstGeom>
        </p:spPr>
      </p:pic>
      <p:sp>
        <p:nvSpPr>
          <p:cNvPr id="8" name="Shape 296">
            <a:extLst>
              <a:ext uri="{FF2B5EF4-FFF2-40B4-BE49-F238E27FC236}">
                <a16:creationId xmlns:a16="http://schemas.microsoft.com/office/drawing/2014/main" id="{8E647C93-52C3-4024-96CF-3D086D545F41}"/>
              </a:ext>
            </a:extLst>
          </p:cNvPr>
          <p:cNvSpPr txBox="1">
            <a:spLocks/>
          </p:cNvSpPr>
          <p:nvPr/>
        </p:nvSpPr>
        <p:spPr>
          <a:xfrm>
            <a:off x="8610732" y="4242392"/>
            <a:ext cx="325350"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bg1"/>
                </a:solidFill>
                <a:latin typeface="Varela Round" panose="020B0604020202020204" charset="-79"/>
                <a:ea typeface="Microsoft JhengHei UI Light" panose="020B0304030504040204" pitchFamily="34" charset="-120"/>
                <a:cs typeface="Varela Round" panose="020B0604020202020204" charset="-79"/>
              </a:rPr>
              <a:t>1</a:t>
            </a:fld>
            <a:endParaRPr lang="es-MX" sz="1600" b="1" dirty="0">
              <a:solidFill>
                <a:schemeClr val="bg1"/>
              </a:solidFill>
              <a:latin typeface="Varela Round" panose="020B0604020202020204" charset="-79"/>
              <a:ea typeface="Microsoft JhengHei UI Light" panose="020B0304030504040204" pitchFamily="34" charset="-120"/>
              <a:cs typeface="Varela Round" panose="020B0604020202020204" charset="-79"/>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4100" name="Picture 4" descr="Resultado de imagen para holole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1" y="0"/>
            <a:ext cx="5085021" cy="51435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Shape 296"/>
          <p:cNvSpPr txBox="1">
            <a:spLocks/>
          </p:cNvSpPr>
          <p:nvPr/>
        </p:nvSpPr>
        <p:spPr>
          <a:xfrm>
            <a:off x="-56331" y="734574"/>
            <a:ext cx="5099721" cy="1159798"/>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lgn="ctr">
              <a:buSzPct val="25000"/>
            </a:pPr>
            <a:r>
              <a:rPr lang="es-MX" sz="4800" dirty="0">
                <a:solidFill>
                  <a:schemeClr val="bg1"/>
                </a:solidFill>
                <a:latin typeface="Varela Round" panose="020B0604020202020204" charset="-79"/>
                <a:ea typeface="Microsoft JhengHei UI Light" panose="020B0304030504040204" pitchFamily="34" charset="-120"/>
                <a:cs typeface="Varela Round" panose="020B0604020202020204" charset="-79"/>
              </a:rPr>
              <a:t>Objetivos</a:t>
            </a:r>
            <a:endParaRPr lang="en" sz="4800" dirty="0">
              <a:solidFill>
                <a:schemeClr val="bg1"/>
              </a:solidFill>
              <a:latin typeface="Varela Round" panose="020B0604020202020204" charset="-79"/>
              <a:ea typeface="Microsoft JhengHei UI Light" panose="020B0304030504040204" pitchFamily="34" charset="-120"/>
              <a:cs typeface="Varela Round" panose="020B0604020202020204" charset="-79"/>
            </a:endParaRPr>
          </a:p>
        </p:txBody>
      </p:sp>
      <p:sp>
        <p:nvSpPr>
          <p:cNvPr id="11" name="Shape 567"/>
          <p:cNvSpPr/>
          <p:nvPr/>
        </p:nvSpPr>
        <p:spPr>
          <a:xfrm>
            <a:off x="1711292" y="2628945"/>
            <a:ext cx="1574478" cy="2020920"/>
          </a:xfrm>
          <a:custGeom>
            <a:avLst/>
            <a:gdLst/>
            <a:ahLst/>
            <a:cxnLst/>
            <a:rect l="0" t="0" r="0" b="0"/>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FFFFFF">
              <a:alpha val="70000"/>
            </a:srgbClr>
          </a:solidFill>
          <a:ln>
            <a:noFill/>
          </a:ln>
        </p:spPr>
        <p:txBody>
          <a:bodyPr lIns="91425" tIns="91425" rIns="91425" bIns="91425" anchor="ctr" anchorCtr="0">
            <a:noAutofit/>
          </a:bodyPr>
          <a:lstStyle/>
          <a:p>
            <a:pPr lvl="0">
              <a:spcBef>
                <a:spcPts val="0"/>
              </a:spcBef>
              <a:buNone/>
            </a:pPr>
            <a:endParaRPr/>
          </a:p>
        </p:txBody>
      </p:sp>
      <p:sp>
        <p:nvSpPr>
          <p:cNvPr id="12" name="Shape 637"/>
          <p:cNvSpPr/>
          <p:nvPr/>
        </p:nvSpPr>
        <p:spPr>
          <a:xfrm>
            <a:off x="2034910" y="3175756"/>
            <a:ext cx="927241" cy="927298"/>
          </a:xfrm>
          <a:custGeom>
            <a:avLst/>
            <a:gdLst/>
            <a:ahLst/>
            <a:cxnLst/>
            <a:rect l="0" t="0" r="0" b="0"/>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FFFFFF">
              <a:alpha val="70000"/>
            </a:srgbClr>
          </a:solidFill>
          <a:ln>
            <a:noFill/>
          </a:ln>
        </p:spPr>
        <p:txBody>
          <a:bodyPr lIns="91425" tIns="91425" rIns="91425" bIns="91425" anchor="ctr" anchorCtr="0">
            <a:noAutofit/>
          </a:bodyPr>
          <a:lstStyle/>
          <a:p>
            <a:pPr lvl="0">
              <a:spcBef>
                <a:spcPts val="0"/>
              </a:spcBef>
              <a:buNone/>
            </a:pPr>
            <a:endParaRPr dirty="0"/>
          </a:p>
        </p:txBody>
      </p:sp>
      <p:sp>
        <p:nvSpPr>
          <p:cNvPr id="7" name="Shape 296">
            <a:extLst>
              <a:ext uri="{FF2B5EF4-FFF2-40B4-BE49-F238E27FC236}">
                <a16:creationId xmlns:a16="http://schemas.microsoft.com/office/drawing/2014/main" id="{00DFA1EB-D44E-4573-A8CA-8219DFAA63CC}"/>
              </a:ext>
            </a:extLst>
          </p:cNvPr>
          <p:cNvSpPr txBox="1">
            <a:spLocks/>
          </p:cNvSpPr>
          <p:nvPr/>
        </p:nvSpPr>
        <p:spPr>
          <a:xfrm>
            <a:off x="8463516" y="4242392"/>
            <a:ext cx="472566"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bg1"/>
                </a:solidFill>
                <a:latin typeface="Varela Round" panose="020B0604020202020204" charset="-79"/>
                <a:ea typeface="Microsoft JhengHei UI Light" panose="020B0304030504040204" pitchFamily="34" charset="-120"/>
                <a:cs typeface="Varela Round" panose="020B0604020202020204" charset="-79"/>
              </a:rPr>
              <a:t>10</a:t>
            </a:fld>
            <a:endParaRPr lang="es-MX" sz="1600" b="1" dirty="0">
              <a:solidFill>
                <a:schemeClr val="bg1"/>
              </a:solidFill>
              <a:latin typeface="Varela Round" panose="020B0604020202020204" charset="-79"/>
              <a:ea typeface="Microsoft JhengHei UI Light" panose="020B0304030504040204" pitchFamily="34" charset="-120"/>
              <a:cs typeface="Varela Round" panose="020B0604020202020204" charset="-79"/>
            </a:endParaRPr>
          </a:p>
        </p:txBody>
      </p:sp>
    </p:spTree>
    <p:extLst>
      <p:ext uri="{BB962C8B-B14F-4D97-AF65-F5344CB8AC3E}">
        <p14:creationId xmlns:p14="http://schemas.microsoft.com/office/powerpoint/2010/main" val="3017890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n para metas"/>
          <p:cNvPicPr>
            <a:picLocks noChangeAspect="1" noChangeArrowheads="1"/>
          </p:cNvPicPr>
          <p:nvPr/>
        </p:nvPicPr>
        <p:blipFill rotWithShape="1">
          <a:blip r:embed="rId2">
            <a:extLst>
              <a:ext uri="{28A0092B-C50C-407E-A947-70E740481C1C}">
                <a14:useLocalDpi xmlns:a14="http://schemas.microsoft.com/office/drawing/2010/main" val="0"/>
              </a:ext>
            </a:extLst>
          </a:blip>
          <a:srcRect l="4127" r="2943" b="8597"/>
          <a:stretch/>
        </p:blipFill>
        <p:spPr bwMode="auto">
          <a:xfrm>
            <a:off x="1492468" y="3198102"/>
            <a:ext cx="6674069" cy="1941458"/>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19"/>
          <p:cNvSpPr/>
          <p:nvPr/>
        </p:nvSpPr>
        <p:spPr>
          <a:xfrm>
            <a:off x="2850837" y="143802"/>
            <a:ext cx="4263747" cy="584775"/>
          </a:xfrm>
          <a:prstGeom prst="rect">
            <a:avLst/>
          </a:prstGeom>
        </p:spPr>
        <p:txBody>
          <a:bodyPr wrap="square">
            <a:spAutoFit/>
          </a:bodyPr>
          <a:lstStyle/>
          <a:p>
            <a:pPr>
              <a:buSzPct val="25000"/>
            </a:pPr>
            <a:r>
              <a:rPr lang="en" sz="2000" dirty="0">
                <a:solidFill>
                  <a:schemeClr val="tx1"/>
                </a:solidFill>
                <a:latin typeface="Varela Round" panose="020B0604020202020204" charset="-79"/>
                <a:cs typeface="Varela Round" panose="020B0604020202020204" charset="-79"/>
              </a:rPr>
              <a:t>Nuestros </a:t>
            </a:r>
            <a:r>
              <a:rPr lang="en" sz="3200" dirty="0">
                <a:solidFill>
                  <a:srgbClr val="198493"/>
                </a:solidFill>
                <a:latin typeface="Varela Round" panose="020B0604020202020204" charset="-79"/>
                <a:cs typeface="Varela Round" panose="020B0604020202020204" charset="-79"/>
              </a:rPr>
              <a:t>Objetivos</a:t>
            </a:r>
            <a:endParaRPr lang="en" sz="2800" dirty="0">
              <a:solidFill>
                <a:srgbClr val="198493"/>
              </a:solidFill>
              <a:latin typeface="Varela Round" panose="020B0604020202020204" charset="-79"/>
              <a:cs typeface="Varela Round" panose="020B0604020202020204" charset="-79"/>
            </a:endParaRPr>
          </a:p>
        </p:txBody>
      </p:sp>
      <p:sp>
        <p:nvSpPr>
          <p:cNvPr id="21" name="Shape 80"/>
          <p:cNvSpPr/>
          <p:nvPr/>
        </p:nvSpPr>
        <p:spPr>
          <a:xfrm>
            <a:off x="400033" y="-1396013"/>
            <a:ext cx="8308032" cy="8308032"/>
          </a:xfrm>
          <a:prstGeom prst="ellipse">
            <a:avLst/>
          </a:prstGeom>
          <a:noFill/>
          <a:ln w="9525" cap="flat" cmpd="sng">
            <a:solidFill>
              <a:srgbClr val="A1BECC"/>
            </a:solidFill>
            <a:prstDash val="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 name="Rectángulo: esquinas diagonales redondeadas 23">
            <a:extLst>
              <a:ext uri="{FF2B5EF4-FFF2-40B4-BE49-F238E27FC236}">
                <a16:creationId xmlns:a16="http://schemas.microsoft.com/office/drawing/2014/main" id="{659ECF11-0949-442D-95E8-2C58595C5C48}"/>
              </a:ext>
            </a:extLst>
          </p:cNvPr>
          <p:cNvSpPr/>
          <p:nvPr/>
        </p:nvSpPr>
        <p:spPr>
          <a:xfrm>
            <a:off x="1492468" y="885726"/>
            <a:ext cx="6674068" cy="2312376"/>
          </a:xfrm>
          <a:prstGeom prst="round2DiagRect">
            <a:avLst/>
          </a:prstGeom>
          <a:solidFill>
            <a:schemeClr val="bg1"/>
          </a:solidFill>
          <a:ln>
            <a:solidFill>
              <a:srgbClr val="00206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ES" sz="1800" dirty="0">
                <a:solidFill>
                  <a:schemeClr val="tx1"/>
                </a:solidFill>
                <a:latin typeface="Varela Round" panose="020B0604020202020204" charset="-79"/>
                <a:cs typeface="Varela Round" panose="020B0604020202020204" charset="-79"/>
              </a:rPr>
              <a:t> </a:t>
            </a:r>
            <a:r>
              <a:rPr lang="es-MX" sz="2000" dirty="0">
                <a:solidFill>
                  <a:srgbClr val="0070C0"/>
                </a:solidFill>
                <a:latin typeface="Varela Round" panose="020B0604020202020204" charset="-79"/>
                <a:cs typeface="Varela Round" panose="020B0604020202020204" charset="-79"/>
              </a:rPr>
              <a:t>Brindar Orientación Vocacional </a:t>
            </a:r>
            <a:r>
              <a:rPr lang="es-MX" sz="2000" dirty="0">
                <a:solidFill>
                  <a:schemeClr val="tx1"/>
                </a:solidFill>
                <a:latin typeface="Varela Round" panose="020B0604020202020204" charset="-79"/>
                <a:cs typeface="Varela Round" panose="020B0604020202020204" charset="-79"/>
              </a:rPr>
              <a:t>sobre la elección de la carrera de Ingeniería en Sistemas Computacionales en ESCOM a los </a:t>
            </a:r>
            <a:r>
              <a:rPr lang="es-MX" sz="2000" dirty="0">
                <a:solidFill>
                  <a:srgbClr val="0070C0"/>
                </a:solidFill>
                <a:latin typeface="Varela Round" panose="020B0604020202020204" charset="-79"/>
                <a:cs typeface="Varela Round" panose="020B0604020202020204" charset="-79"/>
              </a:rPr>
              <a:t>alumnos de nuevo ingreso </a:t>
            </a:r>
            <a:r>
              <a:rPr lang="es-MX" sz="2000" dirty="0">
                <a:solidFill>
                  <a:schemeClr val="tx1"/>
                </a:solidFill>
                <a:latin typeface="Varela Round" panose="020B0604020202020204" charset="-79"/>
                <a:cs typeface="Varela Round" panose="020B0604020202020204" charset="-79"/>
              </a:rPr>
              <a:t>de la misma escuela, posteriores al semestre 19/1 mediante el uso de una </a:t>
            </a:r>
            <a:r>
              <a:rPr lang="es-MX" sz="2000" dirty="0">
                <a:solidFill>
                  <a:srgbClr val="0070C0"/>
                </a:solidFill>
                <a:latin typeface="Varela Round" panose="020B0604020202020204" charset="-79"/>
                <a:cs typeface="Varela Round" panose="020B0604020202020204" charset="-79"/>
              </a:rPr>
              <a:t>página web</a:t>
            </a:r>
            <a:r>
              <a:rPr lang="es-MX" sz="2000" dirty="0">
                <a:solidFill>
                  <a:schemeClr val="tx1"/>
                </a:solidFill>
                <a:latin typeface="Varela Round" panose="020B0604020202020204" charset="-79"/>
                <a:cs typeface="Varela Round" panose="020B0604020202020204" charset="-79"/>
              </a:rPr>
              <a:t>, para tratar de reducir la </a:t>
            </a:r>
            <a:r>
              <a:rPr lang="es-MX" sz="2000" dirty="0">
                <a:solidFill>
                  <a:srgbClr val="0070C0"/>
                </a:solidFill>
                <a:latin typeface="Varela Round" panose="020B0604020202020204" charset="-79"/>
                <a:cs typeface="Varela Round" panose="020B0604020202020204" charset="-79"/>
              </a:rPr>
              <a:t>deserción escolar </a:t>
            </a:r>
            <a:r>
              <a:rPr lang="es-MX" sz="2000" dirty="0">
                <a:solidFill>
                  <a:schemeClr val="tx1"/>
                </a:solidFill>
                <a:latin typeface="Varela Round" panose="020B0604020202020204" charset="-79"/>
                <a:cs typeface="Varela Round" panose="020B0604020202020204" charset="-79"/>
              </a:rPr>
              <a:t>por falta de interés académico.</a:t>
            </a:r>
            <a:endParaRPr lang="es-ES" dirty="0">
              <a:solidFill>
                <a:schemeClr val="tx1"/>
              </a:solidFill>
              <a:latin typeface="Varela Round" panose="020B0604020202020204" charset="-79"/>
              <a:cs typeface="Varela Round" panose="020B0604020202020204" charset="-79"/>
            </a:endParaRPr>
          </a:p>
        </p:txBody>
      </p:sp>
      <p:sp>
        <p:nvSpPr>
          <p:cNvPr id="26" name="Elipse 25">
            <a:extLst>
              <a:ext uri="{FF2B5EF4-FFF2-40B4-BE49-F238E27FC236}">
                <a16:creationId xmlns:a16="http://schemas.microsoft.com/office/drawing/2014/main" id="{5693B1B0-73AB-4DA0-A767-9AB9F7FD7DFF}"/>
              </a:ext>
            </a:extLst>
          </p:cNvPr>
          <p:cNvSpPr/>
          <p:nvPr/>
        </p:nvSpPr>
        <p:spPr>
          <a:xfrm>
            <a:off x="1251674" y="606291"/>
            <a:ext cx="580124" cy="539455"/>
          </a:xfrm>
          <a:prstGeom prst="ellipse">
            <a:avLst/>
          </a:prstGeom>
          <a:solidFill>
            <a:srgbClr val="3399FF"/>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s-MX" sz="2000" dirty="0">
                <a:latin typeface="Varela Round" panose="020B0604020202020204" charset="-79"/>
                <a:cs typeface="Varela Round" panose="020B0604020202020204" charset="-79"/>
              </a:rPr>
              <a:t>G</a:t>
            </a:r>
            <a:endParaRPr lang="es-MX" dirty="0">
              <a:latin typeface="Varela Round" panose="020B0604020202020204" charset="-79"/>
              <a:cs typeface="Varela Round" panose="020B0604020202020204" charset="-79"/>
            </a:endParaRPr>
          </a:p>
        </p:txBody>
      </p:sp>
      <p:sp>
        <p:nvSpPr>
          <p:cNvPr id="7" name="Shape 296">
            <a:extLst>
              <a:ext uri="{FF2B5EF4-FFF2-40B4-BE49-F238E27FC236}">
                <a16:creationId xmlns:a16="http://schemas.microsoft.com/office/drawing/2014/main" id="{40729836-09C7-4CDC-BFE8-F16B68016C58}"/>
              </a:ext>
            </a:extLst>
          </p:cNvPr>
          <p:cNvSpPr txBox="1">
            <a:spLocks/>
          </p:cNvSpPr>
          <p:nvPr/>
        </p:nvSpPr>
        <p:spPr>
          <a:xfrm>
            <a:off x="8463516" y="4242392"/>
            <a:ext cx="472566"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tx1"/>
                </a:solidFill>
                <a:latin typeface="Varela Round" panose="020B0604020202020204" charset="-79"/>
                <a:ea typeface="Microsoft JhengHei UI Light" panose="020B0304030504040204" pitchFamily="34" charset="-120"/>
                <a:cs typeface="Varela Round" panose="020B0604020202020204" charset="-79"/>
              </a:rPr>
              <a:t>11</a:t>
            </a:fld>
            <a:endParaRPr lang="es-MX" sz="1600" b="1" dirty="0">
              <a:solidFill>
                <a:schemeClr val="tx1"/>
              </a:solidFill>
              <a:latin typeface="Varela Round" panose="020B0604020202020204" charset="-79"/>
              <a:ea typeface="Microsoft JhengHei UI Light" panose="020B0304030504040204" pitchFamily="34" charset="-120"/>
              <a:cs typeface="Varela Round" panose="020B0604020202020204" charset="-79"/>
            </a:endParaRPr>
          </a:p>
        </p:txBody>
      </p:sp>
    </p:spTree>
    <p:extLst>
      <p:ext uri="{BB962C8B-B14F-4D97-AF65-F5344CB8AC3E}">
        <p14:creationId xmlns:p14="http://schemas.microsoft.com/office/powerpoint/2010/main" val="3879794882"/>
      </p:ext>
    </p:extLst>
  </p:cSld>
  <p:clrMapOvr>
    <a:masterClrMapping/>
  </p:clrMapOvr>
  <p:transition spd="slow">
    <p:wipe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n para metas"/>
          <p:cNvPicPr>
            <a:picLocks noChangeAspect="1" noChangeArrowheads="1"/>
          </p:cNvPicPr>
          <p:nvPr/>
        </p:nvPicPr>
        <p:blipFill rotWithShape="1">
          <a:blip r:embed="rId2">
            <a:extLst>
              <a:ext uri="{28A0092B-C50C-407E-A947-70E740481C1C}">
                <a14:useLocalDpi xmlns:a14="http://schemas.microsoft.com/office/drawing/2010/main" val="0"/>
              </a:ext>
            </a:extLst>
          </a:blip>
          <a:srcRect l="4127" r="2943" b="8597"/>
          <a:stretch/>
        </p:blipFill>
        <p:spPr bwMode="auto">
          <a:xfrm>
            <a:off x="1492468" y="3198102"/>
            <a:ext cx="6674069" cy="1941458"/>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upo 15"/>
          <p:cNvGrpSpPr/>
          <p:nvPr/>
        </p:nvGrpSpPr>
        <p:grpSpPr>
          <a:xfrm>
            <a:off x="759111" y="729794"/>
            <a:ext cx="3759607" cy="1196941"/>
            <a:chOff x="738090" y="884284"/>
            <a:chExt cx="3759607" cy="1196941"/>
          </a:xfrm>
        </p:grpSpPr>
        <p:sp>
          <p:nvSpPr>
            <p:cNvPr id="9" name="Shape 241"/>
            <p:cNvSpPr txBox="1"/>
            <p:nvPr/>
          </p:nvSpPr>
          <p:spPr>
            <a:xfrm>
              <a:off x="1785153" y="884284"/>
              <a:ext cx="2712544" cy="762000"/>
            </a:xfrm>
            <a:prstGeom prst="rect">
              <a:avLst/>
            </a:prstGeom>
            <a:noFill/>
            <a:ln>
              <a:noFill/>
            </a:ln>
          </p:spPr>
          <p:txBody>
            <a:bodyPr lIns="91425" tIns="91425" rIns="91425" bIns="91425" anchor="t" anchorCtr="0">
              <a:noAutofit/>
            </a:bodyPr>
            <a:lstStyle/>
            <a:p>
              <a:pPr lvl="0" algn="ctr" rtl="0">
                <a:spcBef>
                  <a:spcPts val="0"/>
                </a:spcBef>
              </a:pPr>
              <a:endParaRPr sz="1800" dirty="0">
                <a:solidFill>
                  <a:srgbClr val="22B7CB"/>
                </a:solidFill>
                <a:latin typeface="Varela Round"/>
                <a:ea typeface="Varela Round"/>
                <a:cs typeface="Varela Round"/>
                <a:sym typeface="Varela Round"/>
              </a:endParaRPr>
            </a:p>
            <a:p>
              <a:pPr marL="228600" lvl="0">
                <a:buClr>
                  <a:srgbClr val="A1BECC"/>
                </a:buClr>
                <a:buSzPct val="100000"/>
              </a:pPr>
              <a:r>
                <a:rPr lang="es-MX" sz="1600" dirty="0">
                  <a:solidFill>
                    <a:schemeClr val="tx1"/>
                  </a:solidFill>
                  <a:latin typeface="Varela Round" panose="020B0604020202020204" charset="-79"/>
                  <a:cs typeface="Varela Round" panose="020B0604020202020204" charset="-79"/>
                </a:rPr>
                <a:t>Conocer qué es una </a:t>
              </a:r>
              <a:r>
                <a:rPr lang="es-MX" sz="1600" dirty="0">
                  <a:solidFill>
                    <a:srgbClr val="3399FF"/>
                  </a:solidFill>
                  <a:latin typeface="Varela Round" panose="020B0604020202020204" charset="-79"/>
                  <a:cs typeface="Varela Round" panose="020B0604020202020204" charset="-79"/>
                </a:rPr>
                <a:t>página Web</a:t>
              </a:r>
              <a:endParaRPr lang="en" sz="1600" dirty="0">
                <a:solidFill>
                  <a:srgbClr val="3399FF"/>
                </a:solidFill>
                <a:latin typeface="Varela Round" panose="020B0604020202020204" charset="-79"/>
                <a:cs typeface="Varela Round" panose="020B0604020202020204" charset="-79"/>
              </a:endParaRPr>
            </a:p>
          </p:txBody>
        </p:sp>
        <p:pic>
          <p:nvPicPr>
            <p:cNvPr id="2052" name="Picture 4" descr="Resultado de imagen para medalla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853" y="1096105"/>
              <a:ext cx="790356" cy="790356"/>
            </a:xfrm>
            <a:prstGeom prst="rect">
              <a:avLst/>
            </a:prstGeom>
            <a:noFill/>
            <a:extLst>
              <a:ext uri="{909E8E84-426E-40DD-AFC4-6F175D3DCCD1}">
                <a14:hiddenFill xmlns:a14="http://schemas.microsoft.com/office/drawing/2010/main">
                  <a:solidFill>
                    <a:srgbClr val="FFFFFF"/>
                  </a:solidFill>
                </a14:hiddenFill>
              </a:ext>
            </a:extLst>
          </p:spPr>
        </p:pic>
        <p:sp>
          <p:nvSpPr>
            <p:cNvPr id="19" name="Elipse 18"/>
            <p:cNvSpPr/>
            <p:nvPr/>
          </p:nvSpPr>
          <p:spPr>
            <a:xfrm>
              <a:off x="738090" y="901342"/>
              <a:ext cx="1179883" cy="1179883"/>
            </a:xfrm>
            <a:prstGeom prst="ellipse">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8" name="Grupo 17"/>
          <p:cNvGrpSpPr/>
          <p:nvPr/>
        </p:nvGrpSpPr>
        <p:grpSpPr>
          <a:xfrm>
            <a:off x="759111" y="2077786"/>
            <a:ext cx="4274343" cy="1274803"/>
            <a:chOff x="759111" y="2077786"/>
            <a:chExt cx="4274343" cy="1274803"/>
          </a:xfrm>
        </p:grpSpPr>
        <p:sp>
          <p:nvSpPr>
            <p:cNvPr id="17" name="Shape 241"/>
            <p:cNvSpPr txBox="1"/>
            <p:nvPr/>
          </p:nvSpPr>
          <p:spPr>
            <a:xfrm>
              <a:off x="1806174" y="2077786"/>
              <a:ext cx="3227280" cy="762000"/>
            </a:xfrm>
            <a:prstGeom prst="rect">
              <a:avLst/>
            </a:prstGeom>
            <a:noFill/>
            <a:ln>
              <a:noFill/>
            </a:ln>
          </p:spPr>
          <p:txBody>
            <a:bodyPr lIns="91425" tIns="91425" rIns="91425" bIns="91425" anchor="t" anchorCtr="0">
              <a:noAutofit/>
            </a:bodyPr>
            <a:lstStyle/>
            <a:p>
              <a:pPr lvl="0" algn="ctr" rtl="0">
                <a:spcBef>
                  <a:spcPts val="0"/>
                </a:spcBef>
              </a:pPr>
              <a:endParaRPr sz="1800" dirty="0">
                <a:solidFill>
                  <a:srgbClr val="22B7CB"/>
                </a:solidFill>
                <a:latin typeface="Varela Round"/>
                <a:ea typeface="Varela Round"/>
                <a:cs typeface="Varela Round"/>
                <a:sym typeface="Varela Round"/>
              </a:endParaRPr>
            </a:p>
            <a:p>
              <a:pPr marL="228600">
                <a:buClr>
                  <a:srgbClr val="A1BECC"/>
                </a:buClr>
                <a:buSzPct val="100000"/>
              </a:pPr>
              <a:r>
                <a:rPr lang="es-MX" sz="1600" dirty="0">
                  <a:latin typeface="Varela Round" panose="020B0604020202020204" charset="-79"/>
                  <a:cs typeface="Varela Round" panose="020B0604020202020204" charset="-79"/>
                </a:rPr>
                <a:t>Conocer qué es </a:t>
              </a:r>
            </a:p>
            <a:p>
              <a:pPr marL="228600">
                <a:buClr>
                  <a:srgbClr val="A1BECC"/>
                </a:buClr>
                <a:buSzPct val="100000"/>
              </a:pPr>
              <a:r>
                <a:rPr lang="es-MX" sz="1600" dirty="0">
                  <a:solidFill>
                    <a:srgbClr val="3399FF"/>
                  </a:solidFill>
                  <a:latin typeface="Varela Round" panose="020B0604020202020204" charset="-79"/>
                  <a:cs typeface="Varela Round" panose="020B0604020202020204" charset="-79"/>
                </a:rPr>
                <a:t>Orientación Vocacional</a:t>
              </a:r>
              <a:endParaRPr lang="en" sz="1600" dirty="0">
                <a:solidFill>
                  <a:srgbClr val="3399FF"/>
                </a:solidFill>
                <a:latin typeface="Varela Round" panose="020B0604020202020204" charset="-79"/>
                <a:cs typeface="Varela Round" panose="020B0604020202020204" charset="-79"/>
              </a:endParaRPr>
            </a:p>
            <a:p>
              <a:pPr marL="228600" lvl="0">
                <a:buClr>
                  <a:srgbClr val="A1BECC"/>
                </a:buClr>
                <a:buSzPct val="100000"/>
              </a:pPr>
              <a:endParaRPr lang="en" sz="1600" dirty="0">
                <a:solidFill>
                  <a:srgbClr val="2EADCE"/>
                </a:solidFill>
                <a:latin typeface="Varela Round" panose="020B0604020202020204" charset="-79"/>
                <a:cs typeface="Varela Round" panose="020B0604020202020204" charset="-79"/>
              </a:endParaRPr>
            </a:p>
          </p:txBody>
        </p:sp>
        <p:pic>
          <p:nvPicPr>
            <p:cNvPr id="2054" name="Picture 6" descr="Resultado de imagen para idea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754" y="2292639"/>
              <a:ext cx="882305" cy="882305"/>
            </a:xfrm>
            <a:prstGeom prst="rect">
              <a:avLst/>
            </a:prstGeom>
            <a:noFill/>
            <a:extLst>
              <a:ext uri="{909E8E84-426E-40DD-AFC4-6F175D3DCCD1}">
                <a14:hiddenFill xmlns:a14="http://schemas.microsoft.com/office/drawing/2010/main">
                  <a:solidFill>
                    <a:srgbClr val="FFFFFF"/>
                  </a:solidFill>
                </a14:hiddenFill>
              </a:ext>
            </a:extLst>
          </p:spPr>
        </p:pic>
        <p:sp>
          <p:nvSpPr>
            <p:cNvPr id="22" name="Elipse 21"/>
            <p:cNvSpPr/>
            <p:nvPr/>
          </p:nvSpPr>
          <p:spPr>
            <a:xfrm>
              <a:off x="759111" y="2114996"/>
              <a:ext cx="1237593" cy="1237593"/>
            </a:xfrm>
            <a:prstGeom prst="ellipse">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3" name="Shape 241"/>
          <p:cNvSpPr txBox="1"/>
          <p:nvPr/>
        </p:nvSpPr>
        <p:spPr>
          <a:xfrm>
            <a:off x="5555271" y="1459059"/>
            <a:ext cx="3227280" cy="762000"/>
          </a:xfrm>
          <a:prstGeom prst="rect">
            <a:avLst/>
          </a:prstGeom>
          <a:noFill/>
          <a:ln>
            <a:noFill/>
          </a:ln>
        </p:spPr>
        <p:txBody>
          <a:bodyPr lIns="91425" tIns="91425" rIns="91425" bIns="91425" anchor="t" anchorCtr="0">
            <a:noAutofit/>
          </a:bodyPr>
          <a:lstStyle/>
          <a:p>
            <a:pPr lvl="0" algn="ctr" rtl="0">
              <a:spcBef>
                <a:spcPts val="0"/>
              </a:spcBef>
            </a:pPr>
            <a:endParaRPr sz="1800" dirty="0">
              <a:solidFill>
                <a:srgbClr val="22B7CB"/>
              </a:solidFill>
              <a:latin typeface="Varela Round"/>
              <a:ea typeface="Varela Round"/>
              <a:cs typeface="Varela Round"/>
              <a:sym typeface="Varela Round"/>
            </a:endParaRPr>
          </a:p>
          <a:p>
            <a:pPr marL="228600" lvl="0">
              <a:buClr>
                <a:srgbClr val="A1BECC"/>
              </a:buClr>
              <a:buSzPct val="100000"/>
            </a:pPr>
            <a:r>
              <a:rPr lang="es-MX" sz="1600" dirty="0">
                <a:solidFill>
                  <a:schemeClr val="tx1"/>
                </a:solidFill>
                <a:latin typeface="Varela Round" panose="020B0604020202020204" charset="-79"/>
                <a:cs typeface="Varela Round" panose="020B0604020202020204" charset="-79"/>
              </a:rPr>
              <a:t>Conocer qué es </a:t>
            </a:r>
            <a:r>
              <a:rPr lang="es-MX" sz="1600" dirty="0">
                <a:solidFill>
                  <a:srgbClr val="3399FF"/>
                </a:solidFill>
                <a:latin typeface="Varela Round" panose="020B0604020202020204" charset="-79"/>
                <a:cs typeface="Varela Round" panose="020B0604020202020204" charset="-79"/>
              </a:rPr>
              <a:t>ESCOM</a:t>
            </a:r>
            <a:r>
              <a:rPr lang="es-MX" sz="1600" dirty="0">
                <a:solidFill>
                  <a:schemeClr val="tx1"/>
                </a:solidFill>
                <a:latin typeface="Varela Round" panose="020B0604020202020204" charset="-79"/>
                <a:cs typeface="Varela Round" panose="020B0604020202020204" charset="-79"/>
              </a:rPr>
              <a:t> y la </a:t>
            </a:r>
            <a:r>
              <a:rPr lang="es-MX" sz="1600" dirty="0">
                <a:solidFill>
                  <a:srgbClr val="3399FF"/>
                </a:solidFill>
                <a:latin typeface="Varela Round" panose="020B0604020202020204" charset="-79"/>
                <a:cs typeface="Varela Round" panose="020B0604020202020204" charset="-79"/>
              </a:rPr>
              <a:t>ISC</a:t>
            </a:r>
            <a:endParaRPr lang="en" sz="1600" dirty="0">
              <a:solidFill>
                <a:srgbClr val="3399FF"/>
              </a:solidFill>
              <a:latin typeface="Varela Round" panose="020B0604020202020204" charset="-79"/>
              <a:cs typeface="Varela Round" panose="020B0604020202020204" charset="-79"/>
            </a:endParaRPr>
          </a:p>
          <a:p>
            <a:pPr marL="228600" lvl="0">
              <a:buClr>
                <a:srgbClr val="A1BECC"/>
              </a:buClr>
              <a:buSzPct val="100000"/>
            </a:pPr>
            <a:endParaRPr lang="en" sz="1600" dirty="0">
              <a:solidFill>
                <a:srgbClr val="2EADCE"/>
              </a:solidFill>
              <a:latin typeface="Varela Round" panose="020B0604020202020204" charset="-79"/>
              <a:cs typeface="Varela Round" panose="020B0604020202020204" charset="-79"/>
            </a:endParaRPr>
          </a:p>
        </p:txBody>
      </p:sp>
      <p:sp>
        <p:nvSpPr>
          <p:cNvPr id="25" name="Elipse 24"/>
          <p:cNvSpPr/>
          <p:nvPr/>
        </p:nvSpPr>
        <p:spPr>
          <a:xfrm>
            <a:off x="4518718" y="1471987"/>
            <a:ext cx="1237593" cy="1237593"/>
          </a:xfrm>
          <a:prstGeom prst="ellipse">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 name="Grupo 2"/>
          <p:cNvGrpSpPr/>
          <p:nvPr/>
        </p:nvGrpSpPr>
        <p:grpSpPr>
          <a:xfrm>
            <a:off x="4728838" y="1682107"/>
            <a:ext cx="817352" cy="817352"/>
            <a:chOff x="4709248" y="1723669"/>
            <a:chExt cx="817352" cy="817352"/>
          </a:xfrm>
        </p:grpSpPr>
        <p:pic>
          <p:nvPicPr>
            <p:cNvPr id="1026" name="Picture 2" descr="Resultado de imagen para gorro estudiante png col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9248" y="1723669"/>
              <a:ext cx="817352" cy="817352"/>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redondeado 1"/>
            <p:cNvSpPr/>
            <p:nvPr/>
          </p:nvSpPr>
          <p:spPr>
            <a:xfrm>
              <a:off x="4974431" y="2221059"/>
              <a:ext cx="278607" cy="93516"/>
            </a:xfrm>
            <a:prstGeom prst="roundRect">
              <a:avLst/>
            </a:prstGeom>
            <a:solidFill>
              <a:srgbClr val="2376A0"/>
            </a:solidFill>
            <a:ln>
              <a:solidFill>
                <a:srgbClr val="2376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0" name="Rectángulo 19"/>
          <p:cNvSpPr/>
          <p:nvPr/>
        </p:nvSpPr>
        <p:spPr>
          <a:xfrm>
            <a:off x="2850837" y="143802"/>
            <a:ext cx="4263747" cy="584775"/>
          </a:xfrm>
          <a:prstGeom prst="rect">
            <a:avLst/>
          </a:prstGeom>
        </p:spPr>
        <p:txBody>
          <a:bodyPr wrap="square">
            <a:spAutoFit/>
          </a:bodyPr>
          <a:lstStyle/>
          <a:p>
            <a:pPr>
              <a:buSzPct val="25000"/>
            </a:pPr>
            <a:r>
              <a:rPr lang="en" sz="2000" dirty="0">
                <a:solidFill>
                  <a:schemeClr val="tx1"/>
                </a:solidFill>
                <a:latin typeface="Varela Round" panose="020B0604020202020204" charset="-79"/>
                <a:cs typeface="Varela Round" panose="020B0604020202020204" charset="-79"/>
              </a:rPr>
              <a:t>Nuestros </a:t>
            </a:r>
            <a:r>
              <a:rPr lang="en" sz="3200" dirty="0">
                <a:solidFill>
                  <a:srgbClr val="198493"/>
                </a:solidFill>
                <a:latin typeface="Varela Round" panose="020B0604020202020204" charset="-79"/>
                <a:cs typeface="Varela Round" panose="020B0604020202020204" charset="-79"/>
              </a:rPr>
              <a:t>Objetivos</a:t>
            </a:r>
            <a:endParaRPr lang="en" sz="2800" dirty="0">
              <a:solidFill>
                <a:srgbClr val="198493"/>
              </a:solidFill>
              <a:latin typeface="Varela Round" panose="020B0604020202020204" charset="-79"/>
              <a:cs typeface="Varela Round" panose="020B0604020202020204" charset="-79"/>
            </a:endParaRPr>
          </a:p>
        </p:txBody>
      </p:sp>
      <p:sp>
        <p:nvSpPr>
          <p:cNvPr id="21" name="Shape 80"/>
          <p:cNvSpPr/>
          <p:nvPr/>
        </p:nvSpPr>
        <p:spPr>
          <a:xfrm>
            <a:off x="400033" y="-1396013"/>
            <a:ext cx="8308032" cy="8308032"/>
          </a:xfrm>
          <a:prstGeom prst="ellipse">
            <a:avLst/>
          </a:prstGeom>
          <a:noFill/>
          <a:ln w="9525" cap="flat" cmpd="sng">
            <a:solidFill>
              <a:srgbClr val="A1BECC"/>
            </a:solidFill>
            <a:prstDash val="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 name="Shape 296">
            <a:extLst>
              <a:ext uri="{FF2B5EF4-FFF2-40B4-BE49-F238E27FC236}">
                <a16:creationId xmlns:a16="http://schemas.microsoft.com/office/drawing/2014/main" id="{C05E583A-85B0-4189-9A06-D720BC6F7CE9}"/>
              </a:ext>
            </a:extLst>
          </p:cNvPr>
          <p:cNvSpPr txBox="1">
            <a:spLocks/>
          </p:cNvSpPr>
          <p:nvPr/>
        </p:nvSpPr>
        <p:spPr>
          <a:xfrm>
            <a:off x="8463516" y="4242392"/>
            <a:ext cx="472566"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tx1"/>
                </a:solidFill>
                <a:latin typeface="Varela Round" panose="020B0604020202020204" charset="-79"/>
                <a:ea typeface="Microsoft JhengHei UI Light" panose="020B0304030504040204" pitchFamily="34" charset="-120"/>
                <a:cs typeface="Varela Round" panose="020B0604020202020204" charset="-79"/>
              </a:rPr>
              <a:t>12</a:t>
            </a:fld>
            <a:endParaRPr lang="es-MX" sz="1600" b="1" dirty="0">
              <a:solidFill>
                <a:schemeClr val="tx1"/>
              </a:solidFill>
              <a:latin typeface="Varela Round" panose="020B0604020202020204" charset="-79"/>
              <a:ea typeface="Microsoft JhengHei UI Light" panose="020B0304030504040204" pitchFamily="34" charset="-120"/>
              <a:cs typeface="Varela Round" panose="020B0604020202020204" charset="-79"/>
            </a:endParaRPr>
          </a:p>
        </p:txBody>
      </p:sp>
    </p:spTree>
    <p:extLst>
      <p:ext uri="{BB962C8B-B14F-4D97-AF65-F5344CB8AC3E}">
        <p14:creationId xmlns:p14="http://schemas.microsoft.com/office/powerpoint/2010/main" val="3424478845"/>
      </p:ext>
    </p:extLst>
  </p:cSld>
  <p:clrMapOvr>
    <a:masterClrMapping/>
  </p:clrMapOvr>
  <p:transition spd="slow">
    <p:wipe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n para metas"/>
          <p:cNvPicPr>
            <a:picLocks noChangeAspect="1" noChangeArrowheads="1"/>
          </p:cNvPicPr>
          <p:nvPr/>
        </p:nvPicPr>
        <p:blipFill rotWithShape="1">
          <a:blip r:embed="rId2">
            <a:extLst>
              <a:ext uri="{28A0092B-C50C-407E-A947-70E740481C1C}">
                <a14:useLocalDpi xmlns:a14="http://schemas.microsoft.com/office/drawing/2010/main" val="0"/>
              </a:ext>
            </a:extLst>
          </a:blip>
          <a:srcRect l="4127" r="2943" b="8597"/>
          <a:stretch/>
        </p:blipFill>
        <p:spPr bwMode="auto">
          <a:xfrm>
            <a:off x="1492468" y="3198102"/>
            <a:ext cx="6674069" cy="1941458"/>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upo 15"/>
          <p:cNvGrpSpPr/>
          <p:nvPr/>
        </p:nvGrpSpPr>
        <p:grpSpPr>
          <a:xfrm>
            <a:off x="759111" y="740923"/>
            <a:ext cx="3772492" cy="1185812"/>
            <a:chOff x="738090" y="895413"/>
            <a:chExt cx="3772492" cy="1185812"/>
          </a:xfrm>
        </p:grpSpPr>
        <p:sp>
          <p:nvSpPr>
            <p:cNvPr id="9" name="Shape 241"/>
            <p:cNvSpPr txBox="1"/>
            <p:nvPr/>
          </p:nvSpPr>
          <p:spPr>
            <a:xfrm>
              <a:off x="1798038" y="895413"/>
              <a:ext cx="2712544" cy="762000"/>
            </a:xfrm>
            <a:prstGeom prst="rect">
              <a:avLst/>
            </a:prstGeom>
            <a:noFill/>
            <a:ln>
              <a:noFill/>
            </a:ln>
          </p:spPr>
          <p:txBody>
            <a:bodyPr lIns="91425" tIns="91425" rIns="91425" bIns="91425" anchor="t" anchorCtr="0">
              <a:noAutofit/>
            </a:bodyPr>
            <a:lstStyle/>
            <a:p>
              <a:pPr lvl="0" algn="ctr" rtl="0">
                <a:spcBef>
                  <a:spcPts val="0"/>
                </a:spcBef>
              </a:pPr>
              <a:endParaRPr sz="1800" dirty="0">
                <a:solidFill>
                  <a:srgbClr val="22B7CB"/>
                </a:solidFill>
                <a:latin typeface="Varela Round"/>
                <a:ea typeface="Varela Round"/>
                <a:cs typeface="Varela Round"/>
                <a:sym typeface="Varela Round"/>
              </a:endParaRPr>
            </a:p>
            <a:p>
              <a:pPr marL="228600">
                <a:buClr>
                  <a:srgbClr val="A1BECC"/>
                </a:buClr>
                <a:buSzPct val="100000"/>
              </a:pPr>
              <a:r>
                <a:rPr lang="es-ES" sz="1600" dirty="0">
                  <a:latin typeface="Varela Round" panose="020B0604020202020204" charset="-79"/>
                  <a:cs typeface="Varela Round" panose="020B0604020202020204" charset="-79"/>
                </a:rPr>
                <a:t>Definir qué es </a:t>
              </a:r>
              <a:r>
                <a:rPr lang="es-ES" sz="1600" dirty="0">
                  <a:solidFill>
                    <a:srgbClr val="3399FF"/>
                  </a:solidFill>
                  <a:latin typeface="Varela Round" panose="020B0604020202020204" charset="-79"/>
                  <a:cs typeface="Varela Round" panose="020B0604020202020204" charset="-79"/>
                </a:rPr>
                <a:t>Deserción Académica</a:t>
              </a:r>
              <a:endParaRPr lang="es-MX" sz="1600" dirty="0">
                <a:solidFill>
                  <a:srgbClr val="3399FF"/>
                </a:solidFill>
                <a:latin typeface="Varela Round" panose="020B0604020202020204" charset="-79"/>
                <a:cs typeface="Varela Round" panose="020B0604020202020204" charset="-79"/>
              </a:endParaRPr>
            </a:p>
          </p:txBody>
        </p:sp>
        <p:pic>
          <p:nvPicPr>
            <p:cNvPr id="2052" name="Picture 4" descr="Resultado de imagen para medalla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853" y="1096105"/>
              <a:ext cx="790356" cy="790356"/>
            </a:xfrm>
            <a:prstGeom prst="rect">
              <a:avLst/>
            </a:prstGeom>
            <a:noFill/>
            <a:extLst>
              <a:ext uri="{909E8E84-426E-40DD-AFC4-6F175D3DCCD1}">
                <a14:hiddenFill xmlns:a14="http://schemas.microsoft.com/office/drawing/2010/main">
                  <a:solidFill>
                    <a:srgbClr val="FFFFFF"/>
                  </a:solidFill>
                </a14:hiddenFill>
              </a:ext>
            </a:extLst>
          </p:spPr>
        </p:pic>
        <p:sp>
          <p:nvSpPr>
            <p:cNvPr id="19" name="Elipse 18"/>
            <p:cNvSpPr/>
            <p:nvPr/>
          </p:nvSpPr>
          <p:spPr>
            <a:xfrm>
              <a:off x="738090" y="901342"/>
              <a:ext cx="1179883" cy="1179883"/>
            </a:xfrm>
            <a:prstGeom prst="ellipse">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8" name="Grupo 17"/>
          <p:cNvGrpSpPr/>
          <p:nvPr/>
        </p:nvGrpSpPr>
        <p:grpSpPr>
          <a:xfrm>
            <a:off x="759111" y="2050138"/>
            <a:ext cx="4322360" cy="1302451"/>
            <a:chOff x="759111" y="2050138"/>
            <a:chExt cx="4322360" cy="1302451"/>
          </a:xfrm>
        </p:grpSpPr>
        <p:sp>
          <p:nvSpPr>
            <p:cNvPr id="17" name="Shape 241"/>
            <p:cNvSpPr txBox="1"/>
            <p:nvPr/>
          </p:nvSpPr>
          <p:spPr>
            <a:xfrm>
              <a:off x="1854191" y="2050138"/>
              <a:ext cx="3227280" cy="762000"/>
            </a:xfrm>
            <a:prstGeom prst="rect">
              <a:avLst/>
            </a:prstGeom>
            <a:noFill/>
            <a:ln>
              <a:noFill/>
            </a:ln>
          </p:spPr>
          <p:txBody>
            <a:bodyPr lIns="91425" tIns="91425" rIns="91425" bIns="91425" anchor="t" anchorCtr="0">
              <a:noAutofit/>
            </a:bodyPr>
            <a:lstStyle/>
            <a:p>
              <a:pPr lvl="0" algn="ctr" rtl="0">
                <a:spcBef>
                  <a:spcPts val="0"/>
                </a:spcBef>
              </a:pPr>
              <a:endParaRPr sz="1800" dirty="0">
                <a:solidFill>
                  <a:srgbClr val="22B7CB"/>
                </a:solidFill>
                <a:latin typeface="Varela Round"/>
                <a:ea typeface="Varela Round"/>
                <a:cs typeface="Varela Round"/>
                <a:sym typeface="Varela Round"/>
              </a:endParaRPr>
            </a:p>
            <a:p>
              <a:pPr marL="228600">
                <a:buClr>
                  <a:srgbClr val="A1BECC"/>
                </a:buClr>
                <a:buSzPct val="100000"/>
              </a:pPr>
              <a:r>
                <a:rPr lang="es-MX" sz="1600" dirty="0"/>
                <a:t>Definir qué es </a:t>
              </a:r>
              <a:r>
                <a:rPr lang="es-MX" sz="1600" dirty="0">
                  <a:solidFill>
                    <a:srgbClr val="3399FF"/>
                  </a:solidFill>
                  <a:latin typeface="Varela Round" panose="020B0604020202020204" charset="-79"/>
                  <a:cs typeface="Varela Round" panose="020B0604020202020204" charset="-79"/>
                </a:rPr>
                <a:t>Falta de </a:t>
              </a:r>
            </a:p>
            <a:p>
              <a:pPr marL="228600">
                <a:buClr>
                  <a:srgbClr val="A1BECC"/>
                </a:buClr>
                <a:buSzPct val="100000"/>
              </a:pPr>
              <a:r>
                <a:rPr lang="es-MX" sz="1600" dirty="0">
                  <a:solidFill>
                    <a:srgbClr val="3399FF"/>
                  </a:solidFill>
                  <a:latin typeface="Varela Round" panose="020B0604020202020204" charset="-79"/>
                  <a:cs typeface="Varela Round" panose="020B0604020202020204" charset="-79"/>
                </a:rPr>
                <a:t>Interés</a:t>
              </a:r>
              <a:endParaRPr lang="en" sz="1600" dirty="0">
                <a:solidFill>
                  <a:srgbClr val="3399FF"/>
                </a:solidFill>
                <a:latin typeface="Varela Round" panose="020B0604020202020204" charset="-79"/>
                <a:cs typeface="Varela Round" panose="020B0604020202020204" charset="-79"/>
              </a:endParaRPr>
            </a:p>
            <a:p>
              <a:pPr marL="228600" lvl="0">
                <a:buClr>
                  <a:srgbClr val="A1BECC"/>
                </a:buClr>
                <a:buSzPct val="100000"/>
              </a:pPr>
              <a:endParaRPr lang="en" sz="1600" dirty="0">
                <a:solidFill>
                  <a:srgbClr val="2EADCE"/>
                </a:solidFill>
                <a:latin typeface="Varela Round" panose="020B0604020202020204" charset="-79"/>
                <a:cs typeface="Varela Round" panose="020B0604020202020204" charset="-79"/>
              </a:endParaRPr>
            </a:p>
          </p:txBody>
        </p:sp>
        <p:pic>
          <p:nvPicPr>
            <p:cNvPr id="2054" name="Picture 6" descr="Resultado de imagen para idea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754" y="2292639"/>
              <a:ext cx="882305" cy="882305"/>
            </a:xfrm>
            <a:prstGeom prst="rect">
              <a:avLst/>
            </a:prstGeom>
            <a:noFill/>
            <a:extLst>
              <a:ext uri="{909E8E84-426E-40DD-AFC4-6F175D3DCCD1}">
                <a14:hiddenFill xmlns:a14="http://schemas.microsoft.com/office/drawing/2010/main">
                  <a:solidFill>
                    <a:srgbClr val="FFFFFF"/>
                  </a:solidFill>
                </a14:hiddenFill>
              </a:ext>
            </a:extLst>
          </p:spPr>
        </p:pic>
        <p:sp>
          <p:nvSpPr>
            <p:cNvPr id="22" name="Elipse 21"/>
            <p:cNvSpPr/>
            <p:nvPr/>
          </p:nvSpPr>
          <p:spPr>
            <a:xfrm>
              <a:off x="759111" y="2114996"/>
              <a:ext cx="1237593" cy="1237593"/>
            </a:xfrm>
            <a:prstGeom prst="ellipse">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3" name="Shape 241"/>
          <p:cNvSpPr txBox="1"/>
          <p:nvPr/>
        </p:nvSpPr>
        <p:spPr>
          <a:xfrm>
            <a:off x="5537811" y="1315296"/>
            <a:ext cx="3227280" cy="1599400"/>
          </a:xfrm>
          <a:prstGeom prst="rect">
            <a:avLst/>
          </a:prstGeom>
          <a:noFill/>
          <a:ln>
            <a:noFill/>
          </a:ln>
        </p:spPr>
        <p:txBody>
          <a:bodyPr lIns="91425" tIns="91425" rIns="91425" bIns="91425" anchor="t" anchorCtr="0">
            <a:noAutofit/>
          </a:bodyPr>
          <a:lstStyle/>
          <a:p>
            <a:pPr marL="228600">
              <a:buClr>
                <a:srgbClr val="A1BECC"/>
              </a:buClr>
              <a:buSzPct val="100000"/>
            </a:pPr>
            <a:r>
              <a:rPr lang="es-ES" sz="1600" dirty="0">
                <a:latin typeface="Varela Round" panose="020B0604020202020204" charset="-79"/>
                <a:cs typeface="Varela Round" panose="020B0604020202020204" charset="-79"/>
              </a:rPr>
              <a:t>Saber cuántos </a:t>
            </a:r>
            <a:r>
              <a:rPr lang="es-ES" sz="1600" dirty="0">
                <a:solidFill>
                  <a:srgbClr val="3399FF"/>
                </a:solidFill>
                <a:latin typeface="Varela Round" panose="020B0604020202020204" charset="-79"/>
                <a:cs typeface="Varela Round" panose="020B0604020202020204" charset="-79"/>
              </a:rPr>
              <a:t>aspirantes presentan examen de admisión para entrar a la ESCOM </a:t>
            </a:r>
            <a:r>
              <a:rPr lang="es-ES" sz="1600" dirty="0">
                <a:latin typeface="Varela Round" panose="020B0604020202020204" charset="-79"/>
                <a:cs typeface="Varela Round" panose="020B0604020202020204" charset="-79"/>
              </a:rPr>
              <a:t>como primera opción y cuántos son </a:t>
            </a:r>
            <a:r>
              <a:rPr lang="es-ES" sz="1600" dirty="0">
                <a:solidFill>
                  <a:srgbClr val="3399FF"/>
                </a:solidFill>
                <a:latin typeface="Varela Round" panose="020B0604020202020204" charset="-79"/>
                <a:cs typeface="Varela Round" panose="020B0604020202020204" charset="-79"/>
              </a:rPr>
              <a:t>los que se asignan</a:t>
            </a:r>
            <a:endParaRPr lang="es-MX" sz="1600" dirty="0">
              <a:solidFill>
                <a:srgbClr val="3399FF"/>
              </a:solidFill>
              <a:latin typeface="Varela Round" panose="020B0604020202020204" charset="-79"/>
              <a:cs typeface="Varela Round" panose="020B0604020202020204" charset="-79"/>
            </a:endParaRPr>
          </a:p>
          <a:p>
            <a:pPr marL="228600" lvl="0">
              <a:buClr>
                <a:srgbClr val="A1BECC"/>
              </a:buClr>
              <a:buSzPct val="100000"/>
            </a:pPr>
            <a:endParaRPr lang="en" sz="1600" dirty="0">
              <a:solidFill>
                <a:srgbClr val="2EADCE"/>
              </a:solidFill>
              <a:latin typeface="Varela Round" panose="020B0604020202020204" charset="-79"/>
              <a:cs typeface="Varela Round" panose="020B0604020202020204" charset="-79"/>
            </a:endParaRPr>
          </a:p>
        </p:txBody>
      </p:sp>
      <p:sp>
        <p:nvSpPr>
          <p:cNvPr id="25" name="Elipse 24"/>
          <p:cNvSpPr/>
          <p:nvPr/>
        </p:nvSpPr>
        <p:spPr>
          <a:xfrm>
            <a:off x="4518718" y="1471987"/>
            <a:ext cx="1237593" cy="1237593"/>
          </a:xfrm>
          <a:prstGeom prst="ellipse">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 name="Grupo 2"/>
          <p:cNvGrpSpPr/>
          <p:nvPr/>
        </p:nvGrpSpPr>
        <p:grpSpPr>
          <a:xfrm>
            <a:off x="4728838" y="1682107"/>
            <a:ext cx="817352" cy="817352"/>
            <a:chOff x="4709248" y="1723669"/>
            <a:chExt cx="817352" cy="817352"/>
          </a:xfrm>
        </p:grpSpPr>
        <p:pic>
          <p:nvPicPr>
            <p:cNvPr id="1026" name="Picture 2" descr="Resultado de imagen para gorro estudiante png col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9248" y="1723669"/>
              <a:ext cx="817352" cy="817352"/>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redondeado 1"/>
            <p:cNvSpPr/>
            <p:nvPr/>
          </p:nvSpPr>
          <p:spPr>
            <a:xfrm>
              <a:off x="4974431" y="2221059"/>
              <a:ext cx="278607" cy="93516"/>
            </a:xfrm>
            <a:prstGeom prst="roundRect">
              <a:avLst/>
            </a:prstGeom>
            <a:solidFill>
              <a:srgbClr val="2376A0"/>
            </a:solidFill>
            <a:ln>
              <a:solidFill>
                <a:srgbClr val="2376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0" name="Rectángulo 19"/>
          <p:cNvSpPr/>
          <p:nvPr/>
        </p:nvSpPr>
        <p:spPr>
          <a:xfrm>
            <a:off x="2850837" y="143802"/>
            <a:ext cx="4263747" cy="584775"/>
          </a:xfrm>
          <a:prstGeom prst="rect">
            <a:avLst/>
          </a:prstGeom>
        </p:spPr>
        <p:txBody>
          <a:bodyPr wrap="square">
            <a:spAutoFit/>
          </a:bodyPr>
          <a:lstStyle/>
          <a:p>
            <a:pPr>
              <a:buSzPct val="25000"/>
            </a:pPr>
            <a:r>
              <a:rPr lang="en" sz="2000" dirty="0">
                <a:solidFill>
                  <a:schemeClr val="tx1"/>
                </a:solidFill>
                <a:latin typeface="Varela Round" panose="020B0604020202020204" charset="-79"/>
                <a:cs typeface="Varela Round" panose="020B0604020202020204" charset="-79"/>
              </a:rPr>
              <a:t>Nuestros </a:t>
            </a:r>
            <a:r>
              <a:rPr lang="en" sz="3200" dirty="0">
                <a:solidFill>
                  <a:srgbClr val="198493"/>
                </a:solidFill>
                <a:latin typeface="Varela Round" panose="020B0604020202020204" charset="-79"/>
                <a:cs typeface="Varela Round" panose="020B0604020202020204" charset="-79"/>
              </a:rPr>
              <a:t>Objetivos</a:t>
            </a:r>
            <a:endParaRPr lang="en" sz="2800" dirty="0">
              <a:solidFill>
                <a:srgbClr val="198493"/>
              </a:solidFill>
              <a:latin typeface="Varela Round" panose="020B0604020202020204" charset="-79"/>
              <a:cs typeface="Varela Round" panose="020B0604020202020204" charset="-79"/>
            </a:endParaRPr>
          </a:p>
        </p:txBody>
      </p:sp>
      <p:sp>
        <p:nvSpPr>
          <p:cNvPr id="21" name="Shape 80"/>
          <p:cNvSpPr/>
          <p:nvPr/>
        </p:nvSpPr>
        <p:spPr>
          <a:xfrm>
            <a:off x="400033" y="-1396013"/>
            <a:ext cx="8308032" cy="8308032"/>
          </a:xfrm>
          <a:prstGeom prst="ellipse">
            <a:avLst/>
          </a:prstGeom>
          <a:noFill/>
          <a:ln w="9525" cap="flat" cmpd="sng">
            <a:solidFill>
              <a:srgbClr val="A1BECC"/>
            </a:solidFill>
            <a:prstDash val="dash"/>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 name="Shape 296">
            <a:extLst>
              <a:ext uri="{FF2B5EF4-FFF2-40B4-BE49-F238E27FC236}">
                <a16:creationId xmlns:a16="http://schemas.microsoft.com/office/drawing/2014/main" id="{709315A1-CA61-4EB9-B968-029AECED15DE}"/>
              </a:ext>
            </a:extLst>
          </p:cNvPr>
          <p:cNvSpPr txBox="1">
            <a:spLocks/>
          </p:cNvSpPr>
          <p:nvPr/>
        </p:nvSpPr>
        <p:spPr>
          <a:xfrm>
            <a:off x="8463516" y="4242392"/>
            <a:ext cx="472566"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tx1"/>
                </a:solidFill>
                <a:latin typeface="Varela Round" panose="020B0604020202020204" charset="-79"/>
                <a:ea typeface="Microsoft JhengHei UI Light" panose="020B0304030504040204" pitchFamily="34" charset="-120"/>
                <a:cs typeface="Varela Round" panose="020B0604020202020204" charset="-79"/>
              </a:rPr>
              <a:t>13</a:t>
            </a:fld>
            <a:endParaRPr lang="es-MX" sz="1600" b="1" dirty="0">
              <a:solidFill>
                <a:schemeClr val="tx1"/>
              </a:solidFill>
              <a:latin typeface="Varela Round" panose="020B0604020202020204" charset="-79"/>
              <a:ea typeface="Microsoft JhengHei UI Light" panose="020B0304030504040204" pitchFamily="34" charset="-120"/>
              <a:cs typeface="Varela Round" panose="020B0604020202020204" charset="-79"/>
            </a:endParaRPr>
          </a:p>
        </p:txBody>
      </p:sp>
    </p:spTree>
    <p:extLst>
      <p:ext uri="{BB962C8B-B14F-4D97-AF65-F5344CB8AC3E}">
        <p14:creationId xmlns:p14="http://schemas.microsoft.com/office/powerpoint/2010/main" val="4026016528"/>
      </p:ext>
    </p:extLst>
  </p:cSld>
  <p:clrMapOvr>
    <a:masterClrMapping/>
  </p:clrMapOvr>
  <p:transition spd="slow">
    <p:wipe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n para imagenes de computadoras muchas"/>
          <p:cNvPicPr>
            <a:picLocks noChangeAspect="1" noChangeArrowheads="1"/>
          </p:cNvPicPr>
          <p:nvPr/>
        </p:nvPicPr>
        <p:blipFill rotWithShape="1">
          <a:blip r:embed="rId3">
            <a:extLst>
              <a:ext uri="{28A0092B-C50C-407E-A947-70E740481C1C}">
                <a14:useLocalDpi xmlns:a14="http://schemas.microsoft.com/office/drawing/2010/main" val="0"/>
              </a:ext>
            </a:extLst>
          </a:blip>
          <a:srcRect l="694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0" y="0"/>
            <a:ext cx="4319752" cy="51435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Shape 296"/>
          <p:cNvSpPr txBox="1">
            <a:spLocks/>
          </p:cNvSpPr>
          <p:nvPr/>
        </p:nvSpPr>
        <p:spPr>
          <a:xfrm>
            <a:off x="-455740" y="1991851"/>
            <a:ext cx="5027740" cy="1159798"/>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lgn="ctr">
              <a:buSzPct val="25000"/>
            </a:pPr>
            <a:r>
              <a:rPr lang="es-MX" sz="6000" dirty="0">
                <a:solidFill>
                  <a:schemeClr val="bg1"/>
                </a:solidFill>
                <a:latin typeface="Varela Round" panose="020B0604020202020204" charset="-79"/>
                <a:ea typeface="Microsoft JhengHei UI Light" panose="020B0304030504040204" pitchFamily="34" charset="-120"/>
                <a:cs typeface="Varela Round" panose="020B0604020202020204" charset="-79"/>
              </a:rPr>
              <a:t>Hipótesis</a:t>
            </a:r>
            <a:endParaRPr lang="en" sz="5400" dirty="0">
              <a:solidFill>
                <a:schemeClr val="bg1"/>
              </a:solidFill>
              <a:latin typeface="Varela Round" panose="020B0604020202020204" charset="-79"/>
              <a:ea typeface="Microsoft JhengHei UI Light" panose="020B0304030504040204" pitchFamily="34" charset="-120"/>
              <a:cs typeface="Varela Round" panose="020B0604020202020204" charset="-79"/>
            </a:endParaRPr>
          </a:p>
        </p:txBody>
      </p:sp>
      <p:sp>
        <p:nvSpPr>
          <p:cNvPr id="5" name="Shape 296">
            <a:extLst>
              <a:ext uri="{FF2B5EF4-FFF2-40B4-BE49-F238E27FC236}">
                <a16:creationId xmlns:a16="http://schemas.microsoft.com/office/drawing/2014/main" id="{C9493415-ABC5-4846-AB96-D23017CFF403}"/>
              </a:ext>
            </a:extLst>
          </p:cNvPr>
          <p:cNvSpPr txBox="1">
            <a:spLocks/>
          </p:cNvSpPr>
          <p:nvPr/>
        </p:nvSpPr>
        <p:spPr>
          <a:xfrm>
            <a:off x="8463516" y="4242392"/>
            <a:ext cx="472566"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bg1"/>
                </a:solidFill>
                <a:latin typeface="Varela Round" panose="020B0604020202020204" charset="-79"/>
                <a:ea typeface="Microsoft JhengHei UI Light" panose="020B0304030504040204" pitchFamily="34" charset="-120"/>
                <a:cs typeface="Varela Round" panose="020B0604020202020204" charset="-79"/>
              </a:rPr>
              <a:t>14</a:t>
            </a:fld>
            <a:endParaRPr lang="es-MX" sz="1600" b="1" dirty="0">
              <a:solidFill>
                <a:schemeClr val="bg1"/>
              </a:solidFill>
              <a:latin typeface="Varela Round" panose="020B0604020202020204" charset="-79"/>
              <a:ea typeface="Microsoft JhengHei UI Light" panose="020B0304030504040204" pitchFamily="34" charset="-120"/>
              <a:cs typeface="Varela Round" panose="020B0604020202020204" charset="-79"/>
            </a:endParaRPr>
          </a:p>
        </p:txBody>
      </p:sp>
    </p:spTree>
    <p:extLst>
      <p:ext uri="{BB962C8B-B14F-4D97-AF65-F5344CB8AC3E}">
        <p14:creationId xmlns:p14="http://schemas.microsoft.com/office/powerpoint/2010/main" val="103570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idx="1"/>
          </p:nvPr>
        </p:nvSpPr>
        <p:spPr/>
        <p:txBody>
          <a:bodyPr/>
          <a:lstStyle/>
          <a:p>
            <a:endParaRPr lang="es-ES"/>
          </a:p>
        </p:txBody>
      </p:sp>
      <p:sp>
        <p:nvSpPr>
          <p:cNvPr id="4" name="Rectángulo 3"/>
          <p:cNvSpPr/>
          <p:nvPr/>
        </p:nvSpPr>
        <p:spPr>
          <a:xfrm>
            <a:off x="186716" y="-2"/>
            <a:ext cx="8962083" cy="51434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916"/>
              </a:lnSpc>
              <a:spcAft>
                <a:spcPts val="800"/>
              </a:spcAft>
            </a:pPr>
            <a:r>
              <a:rPr lang="es-MX" dirty="0">
                <a:solidFill>
                  <a:schemeClr val="bg1">
                    <a:lumMod val="95000"/>
                  </a:schemeClr>
                </a:solidFill>
                <a:latin typeface="Calibri"/>
                <a:ea typeface="Calibri"/>
                <a:cs typeface="Calibri"/>
                <a:sym typeface="Calibri"/>
              </a:rPr>
              <a:t>Habrá 4 módulos :</a:t>
            </a:r>
          </a:p>
        </p:txBody>
      </p:sp>
      <p:sp>
        <p:nvSpPr>
          <p:cNvPr id="5" name="Entrada manual 1"/>
          <p:cNvSpPr>
            <a:spLocks noChangeAspect="1"/>
          </p:cNvSpPr>
          <p:nvPr/>
        </p:nvSpPr>
        <p:spPr>
          <a:xfrm rot="16200000" flipV="1">
            <a:off x="-1134508" y="1085804"/>
            <a:ext cx="5143501" cy="2971892"/>
          </a:xfrm>
          <a:prstGeom prst="flowChartManualInput">
            <a:avLst/>
          </a:prstGeom>
          <a:solidFill>
            <a:srgbClr val="1CB094"/>
          </a:solidFill>
          <a:ln>
            <a:solidFill>
              <a:srgbClr val="1CB0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Elipse 5"/>
          <p:cNvSpPr/>
          <p:nvPr/>
        </p:nvSpPr>
        <p:spPr>
          <a:xfrm>
            <a:off x="-689222" y="4236222"/>
            <a:ext cx="1602665" cy="1602665"/>
          </a:xfrm>
          <a:prstGeom prst="ellipse">
            <a:avLst/>
          </a:prstGeom>
          <a:noFill/>
          <a:ln w="228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p:cNvSpPr/>
          <p:nvPr/>
        </p:nvSpPr>
        <p:spPr>
          <a:xfrm>
            <a:off x="-1104512" y="3817122"/>
            <a:ext cx="2433246" cy="2433246"/>
          </a:xfrm>
          <a:prstGeom prst="ellipse">
            <a:avLst/>
          </a:pr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p:cNvSpPr/>
          <p:nvPr/>
        </p:nvSpPr>
        <p:spPr>
          <a:xfrm>
            <a:off x="7919966" y="118248"/>
            <a:ext cx="897751" cy="897751"/>
          </a:xfrm>
          <a:prstGeom prst="ellipse">
            <a:avLst/>
          </a:prstGeom>
          <a:solidFill>
            <a:srgbClr val="1CB094"/>
          </a:solidFill>
          <a:ln>
            <a:solidFill>
              <a:srgbClr val="1CB0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8"/>
          <p:cNvSpPr/>
          <p:nvPr/>
        </p:nvSpPr>
        <p:spPr>
          <a:xfrm>
            <a:off x="7735152" y="-66566"/>
            <a:ext cx="1267377" cy="1267377"/>
          </a:xfrm>
          <a:prstGeom prst="ellipse">
            <a:avLst/>
          </a:prstGeom>
          <a:noFill/>
          <a:ln>
            <a:solidFill>
              <a:srgbClr val="1CB09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ángulo 9"/>
          <p:cNvSpPr/>
          <p:nvPr/>
        </p:nvSpPr>
        <p:spPr>
          <a:xfrm rot="16598759">
            <a:off x="-805876" y="1354564"/>
            <a:ext cx="3997369" cy="1107996"/>
          </a:xfrm>
          <a:prstGeom prst="rect">
            <a:avLst/>
          </a:prstGeom>
        </p:spPr>
        <p:txBody>
          <a:bodyPr wrap="square">
            <a:spAutoFit/>
          </a:bodyPr>
          <a:lstStyle/>
          <a:p>
            <a:pPr>
              <a:buSzPct val="25000"/>
            </a:pPr>
            <a:r>
              <a:rPr lang="es-MX" sz="6600" dirty="0">
                <a:solidFill>
                  <a:schemeClr val="bg1"/>
                </a:solidFill>
                <a:latin typeface="Varela Round" panose="020B0604020202020204" charset="-79"/>
                <a:cs typeface="Varela Round" panose="020B0604020202020204" charset="-79"/>
              </a:rPr>
              <a:t>Hipótesis</a:t>
            </a:r>
            <a:endParaRPr lang="en" sz="6000" dirty="0">
              <a:solidFill>
                <a:srgbClr val="FF5353"/>
              </a:solidFill>
              <a:latin typeface="Varela Round" panose="020B0604020202020204" charset="-79"/>
              <a:cs typeface="Varela Round" panose="020B0604020202020204" charset="-79"/>
            </a:endParaRPr>
          </a:p>
        </p:txBody>
      </p:sp>
      <p:cxnSp>
        <p:nvCxnSpPr>
          <p:cNvPr id="11" name="Conector recto 10"/>
          <p:cNvCxnSpPr>
            <a:cxnSpLocks/>
          </p:cNvCxnSpPr>
          <p:nvPr/>
        </p:nvCxnSpPr>
        <p:spPr>
          <a:xfrm flipV="1">
            <a:off x="2090057" y="269782"/>
            <a:ext cx="541265" cy="4496304"/>
          </a:xfrm>
          <a:prstGeom prst="line">
            <a:avLst/>
          </a:prstGeom>
          <a:ln w="28575">
            <a:solidFill>
              <a:schemeClr val="bg1"/>
            </a:solidFill>
            <a:prstDash val="dash"/>
            <a:headEnd type="diamond" w="med" len="med"/>
            <a:tailEnd type="diamond" w="med" len="med"/>
          </a:ln>
        </p:spPr>
        <p:style>
          <a:lnRef idx="1">
            <a:schemeClr val="accent5"/>
          </a:lnRef>
          <a:fillRef idx="0">
            <a:schemeClr val="accent5"/>
          </a:fillRef>
          <a:effectRef idx="0">
            <a:schemeClr val="accent5"/>
          </a:effectRef>
          <a:fontRef idx="minor">
            <a:schemeClr val="tx1"/>
          </a:fontRef>
        </p:style>
      </p:cxnSp>
      <p:sp>
        <p:nvSpPr>
          <p:cNvPr id="13" name="Rectángulo 12"/>
          <p:cNvSpPr/>
          <p:nvPr/>
        </p:nvSpPr>
        <p:spPr>
          <a:xfrm>
            <a:off x="3158609" y="1496316"/>
            <a:ext cx="5574175" cy="3090198"/>
          </a:xfrm>
          <a:prstGeom prst="rect">
            <a:avLst/>
          </a:prstGeom>
          <a:solidFill>
            <a:schemeClr val="bg1"/>
          </a:solidFill>
          <a:ln>
            <a:solidFill>
              <a:srgbClr val="15816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2000" dirty="0">
                <a:solidFill>
                  <a:srgbClr val="1CB094"/>
                </a:solidFill>
                <a:latin typeface="Varela Round" panose="020B0604020202020204" charset="-79"/>
                <a:cs typeface="Varela Round" panose="020B0604020202020204" charset="-79"/>
              </a:rPr>
              <a:t>Si</a:t>
            </a:r>
            <a:r>
              <a:rPr lang="es-MX" sz="2000" dirty="0">
                <a:solidFill>
                  <a:schemeClr val="tx1"/>
                </a:solidFill>
                <a:latin typeface="Varela Round" panose="020B0604020202020204" charset="-79"/>
                <a:cs typeface="Varela Round" panose="020B0604020202020204" charset="-79"/>
              </a:rPr>
              <a:t> brindamos Orientación Vocacional sobre la elección de la carrera de Ingeniería en Sistemas Computacionales en ESCOM a los alumnos de nuevo ingreso de la misma escuela, posteriores al semestre 19/1 mediante el uso de una página web </a:t>
            </a:r>
            <a:r>
              <a:rPr lang="es-MX" sz="2000" dirty="0">
                <a:solidFill>
                  <a:srgbClr val="1CB094"/>
                </a:solidFill>
                <a:latin typeface="Varela Round" panose="020B0604020202020204" charset="-79"/>
                <a:cs typeface="Varela Round" panose="020B0604020202020204" charset="-79"/>
              </a:rPr>
              <a:t>entonces</a:t>
            </a:r>
            <a:r>
              <a:rPr lang="es-MX" sz="2000" dirty="0">
                <a:solidFill>
                  <a:schemeClr val="tx1"/>
                </a:solidFill>
                <a:latin typeface="Varela Round" panose="020B0604020202020204" charset="-79"/>
                <a:cs typeface="Varela Round" panose="020B0604020202020204" charset="-79"/>
              </a:rPr>
              <a:t>, reduciremos la deserción escolar por falta de interés académico.</a:t>
            </a:r>
            <a:endParaRPr lang="es-MX" sz="2000" dirty="0"/>
          </a:p>
        </p:txBody>
      </p:sp>
      <p:sp>
        <p:nvSpPr>
          <p:cNvPr id="14" name="Shape 296">
            <a:extLst>
              <a:ext uri="{FF2B5EF4-FFF2-40B4-BE49-F238E27FC236}">
                <a16:creationId xmlns:a16="http://schemas.microsoft.com/office/drawing/2014/main" id="{5DE42070-8EA0-41AC-A5E5-9E467B8F8847}"/>
              </a:ext>
            </a:extLst>
          </p:cNvPr>
          <p:cNvSpPr txBox="1">
            <a:spLocks/>
          </p:cNvSpPr>
          <p:nvPr/>
        </p:nvSpPr>
        <p:spPr>
          <a:xfrm>
            <a:off x="8467067" y="4657542"/>
            <a:ext cx="472566"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tx1"/>
                </a:solidFill>
                <a:latin typeface="Varela Round" panose="020B0604020202020204" charset="-79"/>
                <a:ea typeface="Microsoft JhengHei UI Light" panose="020B0304030504040204" pitchFamily="34" charset="-120"/>
                <a:cs typeface="Varela Round" panose="020B0604020202020204" charset="-79"/>
              </a:rPr>
              <a:t>15</a:t>
            </a:fld>
            <a:endParaRPr lang="es-MX" sz="1600" b="1" dirty="0">
              <a:solidFill>
                <a:schemeClr val="tx1"/>
              </a:solidFill>
              <a:latin typeface="Varela Round" panose="020B0604020202020204" charset="-79"/>
              <a:ea typeface="Microsoft JhengHei UI Light" panose="020B0304030504040204" pitchFamily="34" charset="-120"/>
              <a:cs typeface="Varela Round" panose="020B0604020202020204" charset="-79"/>
            </a:endParaRPr>
          </a:p>
        </p:txBody>
      </p:sp>
    </p:spTree>
    <p:extLst>
      <p:ext uri="{BB962C8B-B14F-4D97-AF65-F5344CB8AC3E}">
        <p14:creationId xmlns:p14="http://schemas.microsoft.com/office/powerpoint/2010/main" val="3043861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657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0" y="0"/>
            <a:ext cx="4319752" cy="51435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Shape 296"/>
          <p:cNvSpPr txBox="1">
            <a:spLocks/>
          </p:cNvSpPr>
          <p:nvPr/>
        </p:nvSpPr>
        <p:spPr>
          <a:xfrm>
            <a:off x="-353994" y="1196462"/>
            <a:ext cx="5027740" cy="1159798"/>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lgn="ctr">
              <a:buSzPct val="25000"/>
            </a:pPr>
            <a:r>
              <a:rPr lang="es-MX" sz="5400" dirty="0">
                <a:solidFill>
                  <a:schemeClr val="bg1"/>
                </a:solidFill>
                <a:latin typeface="Varela Round" panose="020B0604020202020204" charset="-79"/>
                <a:ea typeface="Microsoft JhengHei UI Light" panose="020B0304030504040204" pitchFamily="34" charset="-120"/>
                <a:cs typeface="Varela Round" panose="020B0604020202020204" charset="-79"/>
              </a:rPr>
              <a:t>Justificación</a:t>
            </a:r>
            <a:endParaRPr lang="en" sz="5400" dirty="0">
              <a:solidFill>
                <a:schemeClr val="bg1"/>
              </a:solidFill>
              <a:latin typeface="Varela Round" panose="020B0604020202020204" charset="-79"/>
              <a:ea typeface="Microsoft JhengHei UI Light" panose="020B0304030504040204" pitchFamily="34" charset="-120"/>
              <a:cs typeface="Varela Round" panose="020B0604020202020204" charset="-79"/>
            </a:endParaRPr>
          </a:p>
        </p:txBody>
      </p:sp>
      <p:grpSp>
        <p:nvGrpSpPr>
          <p:cNvPr id="25" name="Shape 600"/>
          <p:cNvGrpSpPr/>
          <p:nvPr/>
        </p:nvGrpSpPr>
        <p:grpSpPr>
          <a:xfrm>
            <a:off x="812801" y="2978999"/>
            <a:ext cx="1134672" cy="1184636"/>
            <a:chOff x="3294650" y="3652450"/>
            <a:chExt cx="388350" cy="405450"/>
          </a:xfrm>
          <a:solidFill>
            <a:schemeClr val="bg1">
              <a:alpha val="69804"/>
            </a:schemeClr>
          </a:solidFill>
        </p:grpSpPr>
        <p:sp>
          <p:nvSpPr>
            <p:cNvPr id="26" name="Shape 601"/>
            <p:cNvSpPr/>
            <p:nvPr/>
          </p:nvSpPr>
          <p:spPr>
            <a:xfrm>
              <a:off x="3294650" y="3681775"/>
              <a:ext cx="376150" cy="376125"/>
            </a:xfrm>
            <a:custGeom>
              <a:avLst/>
              <a:gdLst/>
              <a:ahLst/>
              <a:cxnLst/>
              <a:rect l="0" t="0" r="0" b="0"/>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7" name="Shape 602"/>
            <p:cNvSpPr/>
            <p:nvPr/>
          </p:nvSpPr>
          <p:spPr>
            <a:xfrm>
              <a:off x="3494925" y="3760525"/>
              <a:ext cx="188075" cy="97100"/>
            </a:xfrm>
            <a:custGeom>
              <a:avLst/>
              <a:gdLst/>
              <a:ahLst/>
              <a:cxnLst/>
              <a:rect l="0" t="0" r="0" b="0"/>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8" name="Shape 603"/>
            <p:cNvSpPr/>
            <p:nvPr/>
          </p:nvSpPr>
          <p:spPr>
            <a:xfrm>
              <a:off x="3494925" y="3652450"/>
              <a:ext cx="161200" cy="188100"/>
            </a:xfrm>
            <a:custGeom>
              <a:avLst/>
              <a:gdLst/>
              <a:ahLst/>
              <a:cxnLst/>
              <a:rect l="0" t="0" r="0" b="0"/>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grpFill/>
            <a:ln>
              <a:noFill/>
            </a:ln>
          </p:spPr>
          <p:txBody>
            <a:bodyPr lIns="91425" tIns="91425" rIns="91425" bIns="91425" anchor="ctr" anchorCtr="0">
              <a:noAutofit/>
            </a:bodyPr>
            <a:lstStyle/>
            <a:p>
              <a:pPr lvl="0">
                <a:spcBef>
                  <a:spcPts val="0"/>
                </a:spcBef>
                <a:buNone/>
              </a:pPr>
              <a:endParaRPr/>
            </a:p>
          </p:txBody>
        </p:sp>
      </p:grpSp>
      <p:grpSp>
        <p:nvGrpSpPr>
          <p:cNvPr id="29" name="Shape 610"/>
          <p:cNvGrpSpPr/>
          <p:nvPr/>
        </p:nvGrpSpPr>
        <p:grpSpPr>
          <a:xfrm>
            <a:off x="2542734" y="3064680"/>
            <a:ext cx="1260280" cy="924035"/>
            <a:chOff x="4610450" y="3703750"/>
            <a:chExt cx="453050" cy="332175"/>
          </a:xfrm>
          <a:solidFill>
            <a:schemeClr val="bg1">
              <a:alpha val="69804"/>
            </a:schemeClr>
          </a:solidFill>
        </p:grpSpPr>
        <p:sp>
          <p:nvSpPr>
            <p:cNvPr id="30" name="Shape 611"/>
            <p:cNvSpPr/>
            <p:nvPr/>
          </p:nvSpPr>
          <p:spPr>
            <a:xfrm>
              <a:off x="4610450" y="3703750"/>
              <a:ext cx="453050" cy="332175"/>
            </a:xfrm>
            <a:custGeom>
              <a:avLst/>
              <a:gdLst/>
              <a:ahLst/>
              <a:cxnLst/>
              <a:rect l="0" t="0" r="0" b="0"/>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31" name="Shape 612"/>
            <p:cNvSpPr/>
            <p:nvPr/>
          </p:nvSpPr>
          <p:spPr>
            <a:xfrm>
              <a:off x="4642200" y="3730000"/>
              <a:ext cx="389550" cy="249150"/>
            </a:xfrm>
            <a:custGeom>
              <a:avLst/>
              <a:gdLst/>
              <a:ahLst/>
              <a:cxnLst/>
              <a:rect l="0" t="0" r="0" b="0"/>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lIns="91425" tIns="91425" rIns="91425" bIns="91425" anchor="ctr" anchorCtr="0">
              <a:noAutofit/>
            </a:bodyPr>
            <a:lstStyle/>
            <a:p>
              <a:pPr lvl="0">
                <a:spcBef>
                  <a:spcPts val="0"/>
                </a:spcBef>
                <a:buNone/>
              </a:pPr>
              <a:endParaRPr/>
            </a:p>
          </p:txBody>
        </p:sp>
      </p:grpSp>
      <p:sp>
        <p:nvSpPr>
          <p:cNvPr id="12" name="Shape 296">
            <a:extLst>
              <a:ext uri="{FF2B5EF4-FFF2-40B4-BE49-F238E27FC236}">
                <a16:creationId xmlns:a16="http://schemas.microsoft.com/office/drawing/2014/main" id="{DDCD76C9-2BE8-4C7C-8E1B-106C1BF090E7}"/>
              </a:ext>
            </a:extLst>
          </p:cNvPr>
          <p:cNvSpPr txBox="1">
            <a:spLocks/>
          </p:cNvSpPr>
          <p:nvPr/>
        </p:nvSpPr>
        <p:spPr>
          <a:xfrm>
            <a:off x="8463516" y="4242392"/>
            <a:ext cx="472566"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tx1"/>
                </a:solidFill>
                <a:latin typeface="Varela Round" panose="020B0604020202020204" charset="-79"/>
                <a:ea typeface="Microsoft JhengHei UI Light" panose="020B0304030504040204" pitchFamily="34" charset="-120"/>
                <a:cs typeface="Varela Round" panose="020B0604020202020204" charset="-79"/>
              </a:rPr>
              <a:t>16</a:t>
            </a:fld>
            <a:endParaRPr lang="es-MX" sz="1600" b="1" dirty="0">
              <a:solidFill>
                <a:schemeClr val="tx1"/>
              </a:solidFill>
              <a:latin typeface="Varela Round" panose="020B0604020202020204" charset="-79"/>
              <a:ea typeface="Microsoft JhengHei UI Light" panose="020B0304030504040204" pitchFamily="34" charset="-120"/>
              <a:cs typeface="Varela Round" panose="020B0604020202020204" charset="-79"/>
            </a:endParaRPr>
          </a:p>
        </p:txBody>
      </p:sp>
    </p:spTree>
    <p:extLst>
      <p:ext uri="{BB962C8B-B14F-4D97-AF65-F5344CB8AC3E}">
        <p14:creationId xmlns:p14="http://schemas.microsoft.com/office/powerpoint/2010/main" val="25648589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t="4355" b="8548"/>
          <a:stretch/>
        </p:blipFill>
        <p:spPr bwMode="auto">
          <a:xfrm>
            <a:off x="0" y="-165920"/>
            <a:ext cx="9144000" cy="530942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0" y="-165920"/>
            <a:ext cx="9144000" cy="5309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p:cNvSpPr/>
          <p:nvPr/>
        </p:nvSpPr>
        <p:spPr>
          <a:xfrm>
            <a:off x="2425700" y="165100"/>
            <a:ext cx="4292600" cy="546100"/>
          </a:xfrm>
          <a:prstGeom prst="rect">
            <a:avLst/>
          </a:prstGeom>
          <a:noFill/>
          <a:ln w="8890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dirty="0">
                <a:latin typeface="Varela Round" panose="020B0604020202020204" charset="-79"/>
                <a:cs typeface="Varela Round" panose="020B0604020202020204" charset="-79"/>
              </a:rPr>
              <a:t>Justificación</a:t>
            </a:r>
            <a:endParaRPr lang="es-MX" dirty="0">
              <a:latin typeface="Varela Round" panose="020B0604020202020204" charset="-79"/>
              <a:cs typeface="Varela Round" panose="020B0604020202020204" charset="-79"/>
            </a:endParaRPr>
          </a:p>
        </p:txBody>
      </p:sp>
      <p:sp>
        <p:nvSpPr>
          <p:cNvPr id="7" name="Shape 296"/>
          <p:cNvSpPr txBox="1">
            <a:spLocks/>
          </p:cNvSpPr>
          <p:nvPr/>
        </p:nvSpPr>
        <p:spPr>
          <a:xfrm>
            <a:off x="517156" y="916643"/>
            <a:ext cx="8109688" cy="319441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lgn="just">
              <a:buSzPct val="25000"/>
            </a:pPr>
            <a:r>
              <a:rPr lang="es-MX" sz="1400" dirty="0">
                <a:solidFill>
                  <a:schemeClr val="bg1"/>
                </a:solidFill>
                <a:latin typeface="Varela Round" panose="020B0604020202020204" charset="-79"/>
                <a:ea typeface="Microsoft JhengHei UI Light" panose="020B0304030504040204" pitchFamily="34" charset="-120"/>
                <a:cs typeface="Varela Round" panose="020B0604020202020204" charset="-79"/>
              </a:rPr>
              <a:t>El Instituto Politécnico Nacional tiene una eficiencia terminal de 63 por ciento en el superior. En el nivel superior, los porcentajes de eficiencia terminal cambian dependiendo del campo que se analice: […] las ICFM tienen tasas que rondan 60 por ciento, en otros términos, 4 de cada 10 alumnos, no logra terminar la nivel superior, si bien pueden ser varios los motivos de dicha cifra, lo más probable, es que sea por falta de Orientación Vocacional en su toma de decisiones de nivel superior, confirmado por  el Círculo de Formación en España, asegura que el 80% de jóvenes en bachillerato no saben qué profesión estudiar en la universidad. Por otro lado, podemos afirmar, que, si nuestra hipótesis es correcta, entonces tendremos alumnos más interesados en la carrera, y si tenemos alumnos interesados en la carrera, entonces harán mejores trabajos, por lo tanto, serán mejor ingenieros, y si tenemos mejores ingenieros, mejorará la imagen de la Ingeniería en Sistemas Computacionales en nuestra nación. Y después de ello, podremos sentirnos conformes con nuestra propia persona, ya que además de adquirir conocimientos de inteligencia lógica-matemática, también se adquirirá del tipo lingüístico-verbal e interpersonal.  [1] [2]</a:t>
            </a:r>
            <a:endParaRPr lang="en" dirty="0">
              <a:solidFill>
                <a:schemeClr val="bg1"/>
              </a:solidFill>
              <a:latin typeface="Varela Round" panose="020B0604020202020204" charset="-79"/>
              <a:ea typeface="Microsoft JhengHei UI Light" panose="020B0304030504040204" pitchFamily="34" charset="-120"/>
              <a:cs typeface="Varela Round" panose="020B0604020202020204" charset="-79"/>
            </a:endParaRPr>
          </a:p>
        </p:txBody>
      </p:sp>
      <p:sp>
        <p:nvSpPr>
          <p:cNvPr id="8" name="Elipse 7"/>
          <p:cNvSpPr/>
          <p:nvPr/>
        </p:nvSpPr>
        <p:spPr>
          <a:xfrm>
            <a:off x="-752722" y="4299722"/>
            <a:ext cx="1602665" cy="1602665"/>
          </a:xfrm>
          <a:prstGeom prst="ellipse">
            <a:avLst/>
          </a:prstGeom>
          <a:noFill/>
          <a:ln w="228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8"/>
          <p:cNvSpPr/>
          <p:nvPr/>
        </p:nvSpPr>
        <p:spPr>
          <a:xfrm>
            <a:off x="-1168012" y="3880622"/>
            <a:ext cx="2433246" cy="2433246"/>
          </a:xfrm>
          <a:prstGeom prst="ellipse">
            <a:avLst/>
          </a:pr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9"/>
          <p:cNvSpPr/>
          <p:nvPr/>
        </p:nvSpPr>
        <p:spPr>
          <a:xfrm>
            <a:off x="8397413" y="-267520"/>
            <a:ext cx="897751" cy="8977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Elipse 10"/>
          <p:cNvSpPr/>
          <p:nvPr/>
        </p:nvSpPr>
        <p:spPr>
          <a:xfrm>
            <a:off x="8212599" y="-452334"/>
            <a:ext cx="1267377" cy="1267377"/>
          </a:xfrm>
          <a:prstGeom prst="ellipse">
            <a:avLst/>
          </a:prstGeom>
          <a:noFill/>
          <a:ln>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1616228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sultado de imagen para libros"/>
          <p:cNvPicPr>
            <a:picLocks noChangeAspect="1" noChangeArrowheads="1"/>
          </p:cNvPicPr>
          <p:nvPr/>
        </p:nvPicPr>
        <p:blipFill rotWithShape="1">
          <a:blip r:embed="rId2">
            <a:extLst>
              <a:ext uri="{28A0092B-C50C-407E-A947-70E740481C1C}">
                <a14:useLocalDpi xmlns:a14="http://schemas.microsoft.com/office/drawing/2010/main" val="0"/>
              </a:ext>
            </a:extLst>
          </a:blip>
          <a:srcRect t="15573"/>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0" y="0"/>
            <a:ext cx="4319752" cy="51435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Shape 296"/>
          <p:cNvSpPr txBox="1">
            <a:spLocks/>
          </p:cNvSpPr>
          <p:nvPr/>
        </p:nvSpPr>
        <p:spPr>
          <a:xfrm>
            <a:off x="-353994" y="719297"/>
            <a:ext cx="5027740" cy="1852453"/>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lgn="ctr">
              <a:buSzPct val="25000"/>
            </a:pPr>
            <a:r>
              <a:rPr lang="es-MX" sz="6000" dirty="0">
                <a:solidFill>
                  <a:schemeClr val="bg1"/>
                </a:solidFill>
                <a:latin typeface="Varela Round" panose="020B0604020202020204" charset="-79"/>
                <a:ea typeface="Microsoft JhengHei UI Light" panose="020B0304030504040204" pitchFamily="34" charset="-120"/>
                <a:cs typeface="Varela Round" panose="020B0604020202020204" charset="-79"/>
              </a:rPr>
              <a:t>Marco Teórico</a:t>
            </a:r>
            <a:endParaRPr lang="en" sz="5400" dirty="0">
              <a:solidFill>
                <a:schemeClr val="bg1"/>
              </a:solidFill>
              <a:latin typeface="Varela Round" panose="020B0604020202020204" charset="-79"/>
              <a:ea typeface="Microsoft JhengHei UI Light" panose="020B0304030504040204" pitchFamily="34" charset="-120"/>
              <a:cs typeface="Varela Round" panose="020B0604020202020204" charset="-79"/>
            </a:endParaRPr>
          </a:p>
        </p:txBody>
      </p:sp>
      <p:grpSp>
        <p:nvGrpSpPr>
          <p:cNvPr id="14" name="Shape 505"/>
          <p:cNvGrpSpPr/>
          <p:nvPr/>
        </p:nvGrpSpPr>
        <p:grpSpPr>
          <a:xfrm>
            <a:off x="2270678" y="2899661"/>
            <a:ext cx="930553" cy="930553"/>
            <a:chOff x="1922075" y="1629000"/>
            <a:chExt cx="437200" cy="437200"/>
          </a:xfrm>
          <a:solidFill>
            <a:schemeClr val="bg1">
              <a:alpha val="70000"/>
            </a:schemeClr>
          </a:solidFill>
        </p:grpSpPr>
        <p:sp>
          <p:nvSpPr>
            <p:cNvPr id="15" name="Shape 506"/>
            <p:cNvSpPr/>
            <p:nvPr/>
          </p:nvSpPr>
          <p:spPr>
            <a:xfrm>
              <a:off x="2208425" y="1629000"/>
              <a:ext cx="150850" cy="150850"/>
            </a:xfrm>
            <a:custGeom>
              <a:avLst/>
              <a:gdLst/>
              <a:ahLst/>
              <a:cxnLst/>
              <a:rect l="0" t="0" r="0" b="0"/>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6" name="Shape 507"/>
            <p:cNvSpPr/>
            <p:nvPr/>
          </p:nvSpPr>
          <p:spPr>
            <a:xfrm>
              <a:off x="1922075" y="1686400"/>
              <a:ext cx="379800" cy="379800"/>
            </a:xfrm>
            <a:custGeom>
              <a:avLst/>
              <a:gdLst/>
              <a:ahLst/>
              <a:cxnLst/>
              <a:rect l="0" t="0" r="0" b="0"/>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grpFill/>
            <a:ln>
              <a:noFill/>
            </a:ln>
          </p:spPr>
          <p:txBody>
            <a:bodyPr lIns="91425" tIns="91425" rIns="91425" bIns="91425" anchor="ctr" anchorCtr="0">
              <a:noAutofit/>
            </a:bodyPr>
            <a:lstStyle/>
            <a:p>
              <a:pPr lvl="0">
                <a:spcBef>
                  <a:spcPts val="0"/>
                </a:spcBef>
                <a:buNone/>
              </a:pPr>
              <a:endParaRPr/>
            </a:p>
          </p:txBody>
        </p:sp>
      </p:grpSp>
      <p:grpSp>
        <p:nvGrpSpPr>
          <p:cNvPr id="17" name="Shape 422"/>
          <p:cNvGrpSpPr/>
          <p:nvPr/>
        </p:nvGrpSpPr>
        <p:grpSpPr>
          <a:xfrm rot="20231710">
            <a:off x="1237359" y="3193564"/>
            <a:ext cx="926392" cy="1171599"/>
            <a:chOff x="584925" y="238125"/>
            <a:chExt cx="415200" cy="525100"/>
          </a:xfrm>
          <a:solidFill>
            <a:schemeClr val="bg1">
              <a:alpha val="70000"/>
            </a:schemeClr>
          </a:solidFill>
        </p:grpSpPr>
        <p:sp>
          <p:nvSpPr>
            <p:cNvPr id="18" name="Shape 423"/>
            <p:cNvSpPr/>
            <p:nvPr/>
          </p:nvSpPr>
          <p:spPr>
            <a:xfrm>
              <a:off x="621550" y="299175"/>
              <a:ext cx="378575" cy="464050"/>
            </a:xfrm>
            <a:custGeom>
              <a:avLst/>
              <a:gdLst/>
              <a:ahLst/>
              <a:cxnLst/>
              <a:rect l="0" t="0" r="0" b="0"/>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9" name="Shape 424"/>
            <p:cNvSpPr/>
            <p:nvPr/>
          </p:nvSpPr>
          <p:spPr>
            <a:xfrm>
              <a:off x="633750" y="238125"/>
              <a:ext cx="29350" cy="63500"/>
            </a:xfrm>
            <a:custGeom>
              <a:avLst/>
              <a:gdLst/>
              <a:ahLst/>
              <a:cxnLst/>
              <a:rect l="0" t="0" r="0" b="0"/>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0" name="Shape 425"/>
            <p:cNvSpPr/>
            <p:nvPr/>
          </p:nvSpPr>
          <p:spPr>
            <a:xfrm>
              <a:off x="716800"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1" name="Shape 426"/>
            <p:cNvSpPr/>
            <p:nvPr/>
          </p:nvSpPr>
          <p:spPr>
            <a:xfrm>
              <a:off x="799825" y="238125"/>
              <a:ext cx="29350" cy="63500"/>
            </a:xfrm>
            <a:custGeom>
              <a:avLst/>
              <a:gdLst/>
              <a:ahLst/>
              <a:cxnLst/>
              <a:rect l="0" t="0" r="0" b="0"/>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2" name="Shape 427"/>
            <p:cNvSpPr/>
            <p:nvPr/>
          </p:nvSpPr>
          <p:spPr>
            <a:xfrm>
              <a:off x="882875"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3" name="Shape 428"/>
            <p:cNvSpPr/>
            <p:nvPr/>
          </p:nvSpPr>
          <p:spPr>
            <a:xfrm>
              <a:off x="584925" y="261325"/>
              <a:ext cx="378575" cy="464050"/>
            </a:xfrm>
            <a:custGeom>
              <a:avLst/>
              <a:gdLst/>
              <a:ahLst/>
              <a:cxnLst/>
              <a:rect l="0" t="0" r="0" b="0"/>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893043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86716" y="-2"/>
            <a:ext cx="8962083" cy="51434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916"/>
              </a:lnSpc>
              <a:spcAft>
                <a:spcPts val="800"/>
              </a:spcAft>
            </a:pPr>
            <a:r>
              <a:rPr lang="es-MX" dirty="0">
                <a:solidFill>
                  <a:schemeClr val="bg1">
                    <a:lumMod val="95000"/>
                  </a:schemeClr>
                </a:solidFill>
                <a:latin typeface="Calibri"/>
                <a:ea typeface="Calibri"/>
                <a:cs typeface="Calibri"/>
                <a:sym typeface="Calibri"/>
              </a:rPr>
              <a:t>Habrá 4 módulos en los que el alumno podrá practicar y desarrollar sus habilidades:</a:t>
            </a:r>
          </a:p>
        </p:txBody>
      </p:sp>
      <p:sp>
        <p:nvSpPr>
          <p:cNvPr id="2" name="Entrada manual 1"/>
          <p:cNvSpPr>
            <a:spLocks noChangeAspect="1"/>
          </p:cNvSpPr>
          <p:nvPr/>
        </p:nvSpPr>
        <p:spPr>
          <a:xfrm rot="16200000" flipV="1">
            <a:off x="-1078002" y="1085804"/>
            <a:ext cx="5143501" cy="2971892"/>
          </a:xfrm>
          <a:prstGeom prst="flowChartManualInput">
            <a:avLst/>
          </a:prstGeom>
          <a:solidFill>
            <a:srgbClr val="FF5353"/>
          </a:solidFill>
          <a:ln>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p:cNvSpPr/>
          <p:nvPr/>
        </p:nvSpPr>
        <p:spPr>
          <a:xfrm rot="16668758">
            <a:off x="-492120" y="1557611"/>
            <a:ext cx="3787977" cy="830997"/>
          </a:xfrm>
          <a:prstGeom prst="rect">
            <a:avLst/>
          </a:prstGeom>
        </p:spPr>
        <p:txBody>
          <a:bodyPr wrap="square" anchor="ctr">
            <a:spAutoFit/>
          </a:bodyPr>
          <a:lstStyle/>
          <a:p>
            <a:pPr algn="ctr">
              <a:buSzPct val="25000"/>
            </a:pPr>
            <a:r>
              <a:rPr lang="es-MX" sz="4800" dirty="0">
                <a:solidFill>
                  <a:schemeClr val="bg1"/>
                </a:solidFill>
                <a:latin typeface="Varela Round" panose="020B0604020202020204" charset="-79"/>
                <a:cs typeface="Varela Round" panose="020B0604020202020204" charset="-79"/>
              </a:rPr>
              <a:t>Página Web</a:t>
            </a:r>
            <a:endParaRPr lang="en" sz="4400" dirty="0">
              <a:solidFill>
                <a:srgbClr val="FF5353"/>
              </a:solidFill>
              <a:latin typeface="Varela Round" panose="020B0604020202020204" charset="-79"/>
              <a:cs typeface="Varela Round" panose="020B0604020202020204" charset="-79"/>
            </a:endParaRPr>
          </a:p>
        </p:txBody>
      </p:sp>
      <p:sp>
        <p:nvSpPr>
          <p:cNvPr id="22" name="Elipse 21"/>
          <p:cNvSpPr/>
          <p:nvPr/>
        </p:nvSpPr>
        <p:spPr>
          <a:xfrm>
            <a:off x="-689222" y="4236222"/>
            <a:ext cx="1602665" cy="1602665"/>
          </a:xfrm>
          <a:prstGeom prst="ellipse">
            <a:avLst/>
          </a:prstGeom>
          <a:noFill/>
          <a:ln w="228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Elipse 22"/>
          <p:cNvSpPr/>
          <p:nvPr/>
        </p:nvSpPr>
        <p:spPr>
          <a:xfrm>
            <a:off x="-1104512" y="3817122"/>
            <a:ext cx="2433246" cy="2433246"/>
          </a:xfrm>
          <a:prstGeom prst="ellipse">
            <a:avLst/>
          </a:pr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Elipse 23"/>
          <p:cNvSpPr/>
          <p:nvPr/>
        </p:nvSpPr>
        <p:spPr>
          <a:xfrm>
            <a:off x="7919966" y="118248"/>
            <a:ext cx="897751" cy="897751"/>
          </a:xfrm>
          <a:prstGeom prst="ellipse">
            <a:avLst/>
          </a:prstGeom>
          <a:solidFill>
            <a:srgbClr val="FF5353"/>
          </a:solidFill>
          <a:ln>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Elipse 24"/>
          <p:cNvSpPr/>
          <p:nvPr/>
        </p:nvSpPr>
        <p:spPr>
          <a:xfrm>
            <a:off x="7735152" y="-66566"/>
            <a:ext cx="1267377" cy="1267377"/>
          </a:xfrm>
          <a:prstGeom prst="ellipse">
            <a:avLst/>
          </a:prstGeom>
          <a:noFill/>
          <a:ln>
            <a:solidFill>
              <a:srgbClr val="FF5353"/>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Rectángulo 25">
            <a:extLst>
              <a:ext uri="{FF2B5EF4-FFF2-40B4-BE49-F238E27FC236}">
                <a16:creationId xmlns:a16="http://schemas.microsoft.com/office/drawing/2014/main" id="{3D937C1C-3F8B-4DAA-B32A-3D11389B1343}"/>
              </a:ext>
            </a:extLst>
          </p:cNvPr>
          <p:cNvSpPr/>
          <p:nvPr/>
        </p:nvSpPr>
        <p:spPr>
          <a:xfrm>
            <a:off x="3264389" y="1267375"/>
            <a:ext cx="4655577" cy="3214978"/>
          </a:xfrm>
          <a:prstGeom prst="rect">
            <a:avLst/>
          </a:prstGeom>
          <a:solidFill>
            <a:schemeClr val="bg1"/>
          </a:solidFill>
          <a:ln>
            <a:solidFill>
              <a:srgbClr val="FF535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MX" dirty="0">
                <a:solidFill>
                  <a:schemeClr val="tx1"/>
                </a:solidFill>
                <a:latin typeface="Varela Round" panose="020B0604020202020204" charset="-79"/>
                <a:cs typeface="Varela Round" panose="020B0604020202020204" charset="-79"/>
              </a:rPr>
              <a:t>En este módulo podemos encontrar las secciones de: </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Tutorial</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Preguntas y respuesta</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Ayuda.</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Conceptos </a:t>
            </a:r>
          </a:p>
          <a:p>
            <a:pPr algn="ctr"/>
            <a:endParaRPr lang="es-MX" dirty="0"/>
          </a:p>
        </p:txBody>
      </p:sp>
      <p:sp>
        <p:nvSpPr>
          <p:cNvPr id="13" name="Shape 296">
            <a:extLst>
              <a:ext uri="{FF2B5EF4-FFF2-40B4-BE49-F238E27FC236}">
                <a16:creationId xmlns:a16="http://schemas.microsoft.com/office/drawing/2014/main" id="{93C0FA01-F773-42FC-8F8F-3BC51B9E9576}"/>
              </a:ext>
            </a:extLst>
          </p:cNvPr>
          <p:cNvSpPr txBox="1">
            <a:spLocks/>
          </p:cNvSpPr>
          <p:nvPr/>
        </p:nvSpPr>
        <p:spPr>
          <a:xfrm>
            <a:off x="8463516" y="4242392"/>
            <a:ext cx="472566"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tx1"/>
                </a:solidFill>
                <a:latin typeface="Varela Round" panose="020B0604020202020204" charset="-79"/>
                <a:ea typeface="Microsoft JhengHei UI Light" panose="020B0304030504040204" pitchFamily="34" charset="-120"/>
                <a:cs typeface="Varela Round" panose="020B0604020202020204" charset="-79"/>
              </a:rPr>
              <a:t>19</a:t>
            </a:fld>
            <a:endParaRPr lang="es-MX" sz="1600" b="1" dirty="0">
              <a:solidFill>
                <a:schemeClr val="tx1"/>
              </a:solidFill>
              <a:latin typeface="Varela Round" panose="020B0604020202020204" charset="-79"/>
              <a:ea typeface="Microsoft JhengHei UI Light" panose="020B0304030504040204" pitchFamily="34" charset="-120"/>
              <a:cs typeface="Varela Round" panose="020B0604020202020204" charset="-79"/>
            </a:endParaRPr>
          </a:p>
        </p:txBody>
      </p:sp>
    </p:spTree>
    <p:extLst>
      <p:ext uri="{BB962C8B-B14F-4D97-AF65-F5344CB8AC3E}">
        <p14:creationId xmlns:p14="http://schemas.microsoft.com/office/powerpoint/2010/main" val="2234825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96"/>
          <p:cNvSpPr txBox="1"/>
          <p:nvPr/>
        </p:nvSpPr>
        <p:spPr>
          <a:xfrm>
            <a:off x="7047263" y="2773337"/>
            <a:ext cx="1836772" cy="546300"/>
          </a:xfrm>
          <a:prstGeom prst="rect">
            <a:avLst/>
          </a:prstGeom>
          <a:noFill/>
          <a:ln>
            <a:noFill/>
          </a:ln>
        </p:spPr>
        <p:txBody>
          <a:bodyPr lIns="91425" tIns="91425" rIns="91425" bIns="91425" anchor="t" anchorCtr="0">
            <a:noAutofit/>
          </a:bodyPr>
          <a:lstStyle/>
          <a:p>
            <a:pPr lvl="0"/>
            <a:r>
              <a:rPr lang="es-MX" sz="1800" dirty="0">
                <a:solidFill>
                  <a:srgbClr val="FF0066"/>
                </a:solidFill>
                <a:latin typeface="Varela Round" panose="020B0604020202020204" charset="-79"/>
                <a:cs typeface="Varela Round" panose="020B0604020202020204" charset="-79"/>
              </a:rPr>
              <a:t>Sergio </a:t>
            </a:r>
            <a:r>
              <a:rPr lang="en" sz="1800" dirty="0">
                <a:solidFill>
                  <a:schemeClr val="tx1"/>
                </a:solidFill>
                <a:latin typeface="Varela Round" panose="020B0604020202020204" charset="-79"/>
                <a:cs typeface="Varela Round" panose="020B0604020202020204" charset="-79"/>
              </a:rPr>
              <a:t>E</a:t>
            </a:r>
            <a:r>
              <a:rPr lang="en" dirty="0">
                <a:solidFill>
                  <a:schemeClr val="tx1"/>
                </a:solidFill>
                <a:latin typeface="Varela Round" panose="020B0604020202020204" charset="-79"/>
                <a:cs typeface="Varela Round" panose="020B0604020202020204" charset="-79"/>
              </a:rPr>
              <a:t>.</a:t>
            </a:r>
            <a:r>
              <a:rPr lang="en" dirty="0">
                <a:latin typeface="Varela Round" panose="020B0604020202020204" charset="-79"/>
                <a:cs typeface="Varela Round" panose="020B0604020202020204" charset="-79"/>
              </a:rPr>
              <a:t> </a:t>
            </a:r>
          </a:p>
          <a:p>
            <a:pPr lvl="0">
              <a:spcBef>
                <a:spcPts val="0"/>
              </a:spcBef>
            </a:pPr>
            <a:r>
              <a:rPr lang="en" sz="1600" dirty="0">
                <a:latin typeface="Varela Round" panose="020B0604020202020204" charset="-79"/>
                <a:cs typeface="Varela Round" panose="020B0604020202020204" charset="-79"/>
              </a:rPr>
              <a:t>S</a:t>
            </a:r>
            <a:r>
              <a:rPr lang="es-MX" sz="1600" dirty="0">
                <a:latin typeface="Varela Round" panose="020B0604020202020204" charset="-79"/>
                <a:cs typeface="Varela Round" panose="020B0604020202020204" charset="-79"/>
              </a:rPr>
              <a:t>á</a:t>
            </a:r>
            <a:r>
              <a:rPr lang="en" sz="1600" dirty="0">
                <a:latin typeface="Varela Round" panose="020B0604020202020204" charset="-79"/>
                <a:cs typeface="Varela Round" panose="020B0604020202020204" charset="-79"/>
              </a:rPr>
              <a:t>nchez </a:t>
            </a:r>
            <a:r>
              <a:rPr lang="es-MX" dirty="0" err="1">
                <a:latin typeface="Varela Round" panose="020B0604020202020204" charset="-79"/>
                <a:cs typeface="Varela Round" panose="020B0604020202020204" charset="-79"/>
              </a:rPr>
              <a:t>Rod</a:t>
            </a:r>
            <a:r>
              <a:rPr lang="es-MX" dirty="0">
                <a:latin typeface="Varela Round" panose="020B0604020202020204" charset="-79"/>
                <a:cs typeface="Varela Round" panose="020B0604020202020204" charset="-79"/>
              </a:rPr>
              <a:t>.</a:t>
            </a:r>
            <a:endParaRPr lang="en" dirty="0">
              <a:latin typeface="Varela Round" panose="020B0604020202020204" charset="-79"/>
              <a:cs typeface="Varela Round" panose="020B0604020202020204" charset="-79"/>
            </a:endParaRPr>
          </a:p>
        </p:txBody>
      </p:sp>
      <p:sp>
        <p:nvSpPr>
          <p:cNvPr id="6" name="Shape 197"/>
          <p:cNvSpPr txBox="1"/>
          <p:nvPr/>
        </p:nvSpPr>
        <p:spPr>
          <a:xfrm>
            <a:off x="2511037" y="3882900"/>
            <a:ext cx="1578226" cy="546300"/>
          </a:xfrm>
          <a:prstGeom prst="rect">
            <a:avLst/>
          </a:prstGeom>
          <a:noFill/>
          <a:ln>
            <a:noFill/>
          </a:ln>
        </p:spPr>
        <p:txBody>
          <a:bodyPr lIns="91425" tIns="91425" rIns="91425" bIns="91425" anchor="t" anchorCtr="0">
            <a:noAutofit/>
          </a:bodyPr>
          <a:lstStyle/>
          <a:p>
            <a:pPr lvl="0" rtl="0">
              <a:spcBef>
                <a:spcPts val="0"/>
              </a:spcBef>
              <a:buNone/>
            </a:pPr>
            <a:r>
              <a:rPr lang="en" dirty="0">
                <a:latin typeface="Varela Round" panose="020B0604020202020204" charset="-79"/>
                <a:cs typeface="Varela Round" panose="020B0604020202020204" charset="-79"/>
              </a:rPr>
              <a:t>J. </a:t>
            </a:r>
            <a:r>
              <a:rPr lang="es-MX" dirty="0">
                <a:latin typeface="Varela Round" panose="020B0604020202020204" charset="-79"/>
                <a:cs typeface="Varela Round" panose="020B0604020202020204" charset="-79"/>
              </a:rPr>
              <a:t>de</a:t>
            </a:r>
            <a:r>
              <a:rPr lang="en" b="1" dirty="0">
                <a:latin typeface="Varela Round" panose="020B0604020202020204" charset="-79"/>
                <a:cs typeface="Varela Round" panose="020B0604020202020204" charset="-79"/>
              </a:rPr>
              <a:t> </a:t>
            </a:r>
            <a:r>
              <a:rPr lang="es-MX" sz="1800" dirty="0">
                <a:solidFill>
                  <a:srgbClr val="24CA6F"/>
                </a:solidFill>
                <a:latin typeface="Varela Round" panose="020B0604020202020204" charset="-79"/>
                <a:cs typeface="Varela Round" panose="020B0604020202020204" charset="-79"/>
              </a:rPr>
              <a:t>Jesús</a:t>
            </a:r>
            <a:r>
              <a:rPr lang="en" sz="1800" dirty="0">
                <a:solidFill>
                  <a:srgbClr val="24CA6F"/>
                </a:solidFill>
                <a:latin typeface="Varela Round" panose="020B0604020202020204" charset="-79"/>
                <a:cs typeface="Varela Round" panose="020B0604020202020204" charset="-79"/>
              </a:rPr>
              <a:t> </a:t>
            </a:r>
            <a:r>
              <a:rPr lang="es-MX" sz="1600" dirty="0">
                <a:latin typeface="Varela Round" panose="020B0604020202020204" charset="-79"/>
                <a:cs typeface="Varela Round" panose="020B0604020202020204" charset="-79"/>
              </a:rPr>
              <a:t>Medina</a:t>
            </a:r>
            <a:r>
              <a:rPr lang="en" dirty="0">
                <a:latin typeface="Varela Round" panose="020B0604020202020204" charset="-79"/>
                <a:cs typeface="Varela Round" panose="020B0604020202020204" charset="-79"/>
              </a:rPr>
              <a:t> </a:t>
            </a:r>
            <a:r>
              <a:rPr lang="es-MX" sz="900" dirty="0">
                <a:latin typeface="Varela Round" panose="020B0604020202020204" charset="-79"/>
                <a:cs typeface="Varela Round" panose="020B0604020202020204" charset="-79"/>
              </a:rPr>
              <a:t>Villalpando</a:t>
            </a:r>
            <a:endParaRPr lang="en" sz="1600" dirty="0">
              <a:latin typeface="Varela Round" panose="020B0604020202020204" charset="-79"/>
              <a:cs typeface="Varela Round" panose="020B0604020202020204" charset="-79"/>
            </a:endParaRPr>
          </a:p>
        </p:txBody>
      </p:sp>
      <p:sp>
        <p:nvSpPr>
          <p:cNvPr id="7" name="Shape 199"/>
          <p:cNvSpPr txBox="1"/>
          <p:nvPr/>
        </p:nvSpPr>
        <p:spPr>
          <a:xfrm>
            <a:off x="397164" y="4409405"/>
            <a:ext cx="1770702" cy="546300"/>
          </a:xfrm>
          <a:prstGeom prst="rect">
            <a:avLst/>
          </a:prstGeom>
          <a:noFill/>
          <a:ln>
            <a:noFill/>
          </a:ln>
        </p:spPr>
        <p:txBody>
          <a:bodyPr lIns="91425" tIns="91425" rIns="91425" bIns="91425" anchor="t" anchorCtr="0">
            <a:noAutofit/>
          </a:bodyPr>
          <a:lstStyle/>
          <a:p>
            <a:pPr lvl="0">
              <a:spcBef>
                <a:spcPts val="0"/>
              </a:spcBef>
              <a:buNone/>
            </a:pPr>
            <a:r>
              <a:rPr lang="en" dirty="0">
                <a:latin typeface="Varela Round" panose="020B0604020202020204" charset="-79"/>
                <a:cs typeface="Varela Round" panose="020B0604020202020204" charset="-79"/>
              </a:rPr>
              <a:t>B. </a:t>
            </a:r>
            <a:r>
              <a:rPr lang="en" sz="1800" dirty="0">
                <a:solidFill>
                  <a:srgbClr val="776CCA"/>
                </a:solidFill>
                <a:latin typeface="Varela Round" panose="020B0604020202020204" charset="-79"/>
                <a:cs typeface="Varela Round" panose="020B0604020202020204" charset="-79"/>
              </a:rPr>
              <a:t>Yosafat </a:t>
            </a:r>
          </a:p>
          <a:p>
            <a:pPr lvl="0">
              <a:spcBef>
                <a:spcPts val="0"/>
              </a:spcBef>
              <a:buNone/>
            </a:pPr>
            <a:r>
              <a:rPr lang="en" sz="1600" dirty="0">
                <a:latin typeface="Varela Round" panose="020B0604020202020204" charset="-79"/>
                <a:cs typeface="Varela Round" panose="020B0604020202020204" charset="-79"/>
              </a:rPr>
              <a:t>Martínez</a:t>
            </a:r>
            <a:r>
              <a:rPr lang="en" dirty="0">
                <a:latin typeface="Varela Round" panose="020B0604020202020204" charset="-79"/>
                <a:cs typeface="Varela Round" panose="020B0604020202020204" charset="-79"/>
              </a:rPr>
              <a:t> Coronel</a:t>
            </a: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319" y="2869669"/>
            <a:ext cx="1154394" cy="1154394"/>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014" y="2374274"/>
            <a:ext cx="1154394" cy="1154394"/>
          </a:xfrm>
          <a:prstGeom prst="rect">
            <a:avLst/>
          </a:prstGeo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9562" y="1797077"/>
            <a:ext cx="1154394" cy="1154394"/>
          </a:xfrm>
          <a:prstGeom prst="rect">
            <a:avLst/>
          </a:prstGeom>
        </p:spPr>
      </p:pic>
      <p:sp>
        <p:nvSpPr>
          <p:cNvPr id="12" name="Elipse 11"/>
          <p:cNvSpPr/>
          <p:nvPr/>
        </p:nvSpPr>
        <p:spPr>
          <a:xfrm>
            <a:off x="493403" y="2653783"/>
            <a:ext cx="1578225" cy="1578225"/>
          </a:xfrm>
          <a:prstGeom prst="ellipse">
            <a:avLst/>
          </a:prstGeom>
          <a:noFill/>
          <a:ln w="19050">
            <a:solidFill>
              <a:srgbClr val="776CCA"/>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Elipse 12"/>
          <p:cNvSpPr/>
          <p:nvPr/>
        </p:nvSpPr>
        <p:spPr>
          <a:xfrm>
            <a:off x="2511037" y="2147634"/>
            <a:ext cx="1578225" cy="1578225"/>
          </a:xfrm>
          <a:prstGeom prst="ellipse">
            <a:avLst/>
          </a:prstGeom>
          <a:noFill/>
          <a:ln w="19050">
            <a:solidFill>
              <a:srgbClr val="24CA6F"/>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Elipse 13"/>
          <p:cNvSpPr/>
          <p:nvPr/>
        </p:nvSpPr>
        <p:spPr>
          <a:xfrm>
            <a:off x="4854453" y="1599885"/>
            <a:ext cx="1578225" cy="1578225"/>
          </a:xfrm>
          <a:prstGeom prst="ellipse">
            <a:avLst/>
          </a:prstGeom>
          <a:noFill/>
          <a:ln w="19050">
            <a:solidFill>
              <a:srgbClr val="3399FF"/>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Elipse 14"/>
          <p:cNvSpPr/>
          <p:nvPr/>
        </p:nvSpPr>
        <p:spPr>
          <a:xfrm>
            <a:off x="7176359" y="1033000"/>
            <a:ext cx="1578225" cy="1578225"/>
          </a:xfrm>
          <a:prstGeom prst="ellipse">
            <a:avLst/>
          </a:prstGeom>
          <a:noFill/>
          <a:ln w="19050">
            <a:solidFill>
              <a:srgbClr val="FF0066"/>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n>
                <a:solidFill>
                  <a:schemeClr val="accent1"/>
                </a:solidFill>
              </a:ln>
            </a:endParaRPr>
          </a:p>
        </p:txBody>
      </p:sp>
      <p:sp>
        <p:nvSpPr>
          <p:cNvPr id="16" name="Shape 196"/>
          <p:cNvSpPr txBox="1"/>
          <p:nvPr/>
        </p:nvSpPr>
        <p:spPr>
          <a:xfrm>
            <a:off x="4947933" y="3323523"/>
            <a:ext cx="1760100" cy="546300"/>
          </a:xfrm>
          <a:prstGeom prst="rect">
            <a:avLst/>
          </a:prstGeom>
          <a:noFill/>
          <a:ln>
            <a:noFill/>
          </a:ln>
        </p:spPr>
        <p:txBody>
          <a:bodyPr lIns="91425" tIns="91425" rIns="91425" bIns="91425" anchor="t" anchorCtr="0">
            <a:noAutofit/>
          </a:bodyPr>
          <a:lstStyle/>
          <a:p>
            <a:pPr lvl="0">
              <a:spcBef>
                <a:spcPts val="0"/>
              </a:spcBef>
              <a:buNone/>
            </a:pPr>
            <a:r>
              <a:rPr lang="es-MX" sz="1800" dirty="0">
                <a:solidFill>
                  <a:srgbClr val="3399FF"/>
                </a:solidFill>
                <a:latin typeface="Varela Round" panose="020B0604020202020204" charset="-79"/>
                <a:cs typeface="Varela Round" panose="020B0604020202020204" charset="-79"/>
              </a:rPr>
              <a:t>Rubén</a:t>
            </a:r>
            <a:endParaRPr lang="en" sz="1800" dirty="0">
              <a:solidFill>
                <a:srgbClr val="3399FF"/>
              </a:solidFill>
              <a:latin typeface="Varela Round" panose="020B0604020202020204" charset="-79"/>
              <a:cs typeface="Varela Round" panose="020B0604020202020204" charset="-79"/>
            </a:endParaRPr>
          </a:p>
          <a:p>
            <a:pPr lvl="0">
              <a:spcBef>
                <a:spcPts val="0"/>
              </a:spcBef>
              <a:buNone/>
            </a:pPr>
            <a:r>
              <a:rPr lang="es-MX" sz="1600" dirty="0">
                <a:latin typeface="Varela Round" panose="020B0604020202020204" charset="-79"/>
                <a:cs typeface="Varela Round" panose="020B0604020202020204" charset="-79"/>
              </a:rPr>
              <a:t>Hernández</a:t>
            </a:r>
            <a:r>
              <a:rPr lang="en" dirty="0">
                <a:latin typeface="Varela Round" panose="020B0604020202020204" charset="-79"/>
                <a:cs typeface="Varela Round" panose="020B0604020202020204" charset="-79"/>
              </a:rPr>
              <a:t> </a:t>
            </a:r>
            <a:r>
              <a:rPr lang="es-MX" dirty="0" err="1">
                <a:latin typeface="Varela Round" panose="020B0604020202020204" charset="-79"/>
                <a:cs typeface="Varela Round" panose="020B0604020202020204" charset="-79"/>
              </a:rPr>
              <a:t>Hdz</a:t>
            </a:r>
            <a:r>
              <a:rPr lang="es-MX" dirty="0">
                <a:latin typeface="Varela Round" panose="020B0604020202020204" charset="-79"/>
                <a:cs typeface="Varela Round" panose="020B0604020202020204" charset="-79"/>
              </a:rPr>
              <a:t>.</a:t>
            </a:r>
            <a:endParaRPr lang="en" dirty="0">
              <a:latin typeface="Varela Round" panose="020B0604020202020204" charset="-79"/>
              <a:cs typeface="Varela Round" panose="020B0604020202020204" charset="-79"/>
            </a:endParaRPr>
          </a:p>
        </p:txBody>
      </p:sp>
      <p:sp>
        <p:nvSpPr>
          <p:cNvPr id="17" name="Shape 191"/>
          <p:cNvSpPr txBox="1">
            <a:spLocks/>
          </p:cNvSpPr>
          <p:nvPr/>
        </p:nvSpPr>
        <p:spPr>
          <a:xfrm>
            <a:off x="1284157" y="133048"/>
            <a:ext cx="6593700" cy="7521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152400" algn="l" rtl="0">
              <a:lnSpc>
                <a:spcPct val="100000"/>
              </a:lnSpc>
              <a:spcBef>
                <a:spcPts val="600"/>
              </a:spcBef>
              <a:spcAft>
                <a:spcPts val="0"/>
              </a:spcAft>
              <a:buClr>
                <a:srgbClr val="A1BECC"/>
              </a:buClr>
              <a:buSzPct val="100000"/>
              <a:buFont typeface="Varela Round"/>
              <a:buChar char="◎"/>
              <a:defRPr sz="2400" b="0" i="0" u="none" strike="noStrike" cap="none">
                <a:solidFill>
                  <a:srgbClr val="617A86"/>
                </a:solidFill>
                <a:latin typeface="Varela Round"/>
                <a:ea typeface="Varela Round"/>
                <a:cs typeface="Varela Round"/>
                <a:sym typeface="Varela Round"/>
              </a:defRPr>
            </a:lvl1pPr>
            <a:lvl2pPr marL="457200" marR="0" lvl="1" indent="152400" algn="l" rtl="0">
              <a:lnSpc>
                <a:spcPct val="100000"/>
              </a:lnSpc>
              <a:spcBef>
                <a:spcPts val="480"/>
              </a:spcBef>
              <a:spcAft>
                <a:spcPts val="0"/>
              </a:spcAft>
              <a:buClr>
                <a:srgbClr val="A1BECC"/>
              </a:buClr>
              <a:buSzPct val="100000"/>
              <a:buFont typeface="Varela Round"/>
              <a:buChar char="◉"/>
              <a:defRPr sz="2400" b="0" i="0" u="none" strike="noStrike" cap="none">
                <a:solidFill>
                  <a:srgbClr val="617A86"/>
                </a:solidFill>
                <a:latin typeface="Varela Round"/>
                <a:ea typeface="Varela Round"/>
                <a:cs typeface="Varela Round"/>
                <a:sym typeface="Varela Round"/>
              </a:defRPr>
            </a:lvl2pPr>
            <a:lvl3pPr marL="914400" marR="0" lvl="2" indent="152400" algn="l" rtl="0">
              <a:lnSpc>
                <a:spcPct val="100000"/>
              </a:lnSpc>
              <a:spcBef>
                <a:spcPts val="480"/>
              </a:spcBef>
              <a:spcAft>
                <a:spcPts val="0"/>
              </a:spcAft>
              <a:buClr>
                <a:srgbClr val="A1BECC"/>
              </a:buClr>
              <a:buSzPct val="100000"/>
              <a:buFont typeface="Varela Round"/>
              <a:buChar char="￮"/>
              <a:defRPr sz="2400" b="0" i="0" u="none" strike="noStrike" cap="none">
                <a:solidFill>
                  <a:srgbClr val="617A86"/>
                </a:solidFill>
                <a:latin typeface="Varela Round"/>
                <a:ea typeface="Varela Round"/>
                <a:cs typeface="Varela Round"/>
                <a:sym typeface="Varela Round"/>
              </a:defRPr>
            </a:lvl3pPr>
            <a:lvl4pPr marL="1371600" marR="0" lvl="3" indent="0" algn="l" rtl="0">
              <a:lnSpc>
                <a:spcPct val="100000"/>
              </a:lnSpc>
              <a:spcBef>
                <a:spcPts val="360"/>
              </a:spcBef>
              <a:spcAft>
                <a:spcPts val="0"/>
              </a:spcAft>
              <a:buClr>
                <a:srgbClr val="A1BECC"/>
              </a:buClr>
              <a:buFont typeface="Varela Round"/>
              <a:buNone/>
              <a:defRPr sz="2400" b="0" i="0" u="none" strike="noStrike" cap="none">
                <a:solidFill>
                  <a:srgbClr val="617A86"/>
                </a:solidFill>
                <a:latin typeface="Varela Round"/>
                <a:ea typeface="Varela Round"/>
                <a:cs typeface="Varela Round"/>
                <a:sym typeface="Varela Round"/>
              </a:defRPr>
            </a:lvl4pPr>
            <a:lvl5pPr marL="1828800" marR="0" lvl="4" indent="0" algn="l" rtl="0">
              <a:lnSpc>
                <a:spcPct val="100000"/>
              </a:lnSpc>
              <a:spcBef>
                <a:spcPts val="360"/>
              </a:spcBef>
              <a:spcAft>
                <a:spcPts val="0"/>
              </a:spcAft>
              <a:buClr>
                <a:srgbClr val="A1BECC"/>
              </a:buClr>
              <a:buFont typeface="Varela Round"/>
              <a:buNone/>
              <a:defRPr sz="2400" b="0" i="0" u="none" strike="noStrike" cap="none">
                <a:solidFill>
                  <a:srgbClr val="617A86"/>
                </a:solidFill>
                <a:latin typeface="Varela Round"/>
                <a:ea typeface="Varela Round"/>
                <a:cs typeface="Varela Round"/>
                <a:sym typeface="Varela Round"/>
              </a:defRPr>
            </a:lvl5pPr>
            <a:lvl6pPr marL="2286000" marR="0" lvl="5" indent="0" algn="l" rtl="0">
              <a:lnSpc>
                <a:spcPct val="100000"/>
              </a:lnSpc>
              <a:spcBef>
                <a:spcPts val="360"/>
              </a:spcBef>
              <a:spcAft>
                <a:spcPts val="0"/>
              </a:spcAft>
              <a:buClr>
                <a:srgbClr val="A1BECC"/>
              </a:buClr>
              <a:buFont typeface="Varela Round"/>
              <a:buNone/>
              <a:defRPr sz="2400" b="0" i="0" u="none" strike="noStrike" cap="none">
                <a:solidFill>
                  <a:srgbClr val="617A86"/>
                </a:solidFill>
                <a:latin typeface="Varela Round"/>
                <a:ea typeface="Varela Round"/>
                <a:cs typeface="Varela Round"/>
                <a:sym typeface="Varela Round"/>
              </a:defRPr>
            </a:lvl6pPr>
            <a:lvl7pPr marL="2743200" marR="0" lvl="6" indent="0" algn="l" rtl="0">
              <a:lnSpc>
                <a:spcPct val="100000"/>
              </a:lnSpc>
              <a:spcBef>
                <a:spcPts val="360"/>
              </a:spcBef>
              <a:spcAft>
                <a:spcPts val="0"/>
              </a:spcAft>
              <a:buClr>
                <a:srgbClr val="A1BECC"/>
              </a:buClr>
              <a:buFont typeface="Varela Round"/>
              <a:buNone/>
              <a:defRPr sz="2400" b="0" i="0" u="none" strike="noStrike" cap="none">
                <a:solidFill>
                  <a:srgbClr val="617A86"/>
                </a:solidFill>
                <a:latin typeface="Varela Round"/>
                <a:ea typeface="Varela Round"/>
                <a:cs typeface="Varela Round"/>
                <a:sym typeface="Varela Round"/>
              </a:defRPr>
            </a:lvl7pPr>
            <a:lvl8pPr marL="3200400" marR="0" lvl="7" indent="0" algn="l" rtl="0">
              <a:lnSpc>
                <a:spcPct val="100000"/>
              </a:lnSpc>
              <a:spcBef>
                <a:spcPts val="360"/>
              </a:spcBef>
              <a:spcAft>
                <a:spcPts val="0"/>
              </a:spcAft>
              <a:buClr>
                <a:srgbClr val="A1BECC"/>
              </a:buClr>
              <a:buFont typeface="Varela Round"/>
              <a:buNone/>
              <a:defRPr sz="2400" b="0" i="0" u="none" strike="noStrike" cap="none">
                <a:solidFill>
                  <a:srgbClr val="617A86"/>
                </a:solidFill>
                <a:latin typeface="Varela Round"/>
                <a:ea typeface="Varela Round"/>
                <a:cs typeface="Varela Round"/>
                <a:sym typeface="Varela Round"/>
              </a:defRPr>
            </a:lvl8pPr>
            <a:lvl9pPr marL="3657600" marR="0" lvl="8" indent="0" algn="l" rtl="0">
              <a:lnSpc>
                <a:spcPct val="100000"/>
              </a:lnSpc>
              <a:spcBef>
                <a:spcPts val="360"/>
              </a:spcBef>
              <a:spcAft>
                <a:spcPts val="0"/>
              </a:spcAft>
              <a:buClr>
                <a:srgbClr val="A1BECC"/>
              </a:buClr>
              <a:buFont typeface="Varela Round"/>
              <a:buNone/>
              <a:defRPr sz="2400" b="0" i="0" u="none" strike="noStrike" cap="none">
                <a:solidFill>
                  <a:srgbClr val="617A86"/>
                </a:solidFill>
                <a:latin typeface="Varela Round"/>
                <a:ea typeface="Varela Round"/>
                <a:cs typeface="Varela Round"/>
                <a:sym typeface="Varela Round"/>
              </a:defRPr>
            </a:lvl9pPr>
          </a:lstStyle>
          <a:p>
            <a:pPr indent="0" algn="ctr">
              <a:spcBef>
                <a:spcPts val="0"/>
              </a:spcBef>
              <a:buSzPct val="25000"/>
              <a:buFont typeface="Varela Round"/>
              <a:buNone/>
            </a:pPr>
            <a:r>
              <a:rPr lang="en" sz="2800" dirty="0">
                <a:solidFill>
                  <a:schemeClr val="bg2"/>
                </a:solidFill>
              </a:rPr>
              <a:t>Nuestro</a:t>
            </a:r>
            <a:r>
              <a:rPr lang="en" sz="3600" dirty="0">
                <a:solidFill>
                  <a:srgbClr val="1FA5B7"/>
                </a:solidFill>
              </a:rPr>
              <a:t> </a:t>
            </a:r>
            <a:r>
              <a:rPr lang="en" sz="3600" dirty="0">
                <a:solidFill>
                  <a:srgbClr val="47738B"/>
                </a:solidFill>
              </a:rPr>
              <a:t>Equipo</a:t>
            </a:r>
          </a:p>
        </p:txBody>
      </p:sp>
      <p:sp>
        <p:nvSpPr>
          <p:cNvPr id="19" name="Elipse 18"/>
          <p:cNvSpPr/>
          <p:nvPr/>
        </p:nvSpPr>
        <p:spPr>
          <a:xfrm>
            <a:off x="397164" y="2525663"/>
            <a:ext cx="539455" cy="53945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s-MX" dirty="0">
              <a:latin typeface="Varela Round" panose="020B0604020202020204" charset="-79"/>
              <a:cs typeface="Varela Round" panose="020B0604020202020204" charset="-79"/>
            </a:endParaRPr>
          </a:p>
        </p:txBody>
      </p:sp>
      <p:sp>
        <p:nvSpPr>
          <p:cNvPr id="20" name="Elipse 19"/>
          <p:cNvSpPr/>
          <p:nvPr/>
        </p:nvSpPr>
        <p:spPr>
          <a:xfrm>
            <a:off x="2435959" y="1999158"/>
            <a:ext cx="539455" cy="539455"/>
          </a:xfrm>
          <a:prstGeom prst="ellipse">
            <a:avLst/>
          </a:prstGeom>
          <a:solidFill>
            <a:srgbClr val="24CA6F"/>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MX" dirty="0">
              <a:latin typeface="Varela Round" panose="020B0604020202020204" charset="-79"/>
              <a:cs typeface="Varela Round" panose="020B0604020202020204" charset="-79"/>
            </a:endParaRPr>
          </a:p>
        </p:txBody>
      </p:sp>
      <p:sp>
        <p:nvSpPr>
          <p:cNvPr id="21" name="Elipse 20"/>
          <p:cNvSpPr/>
          <p:nvPr/>
        </p:nvSpPr>
        <p:spPr>
          <a:xfrm>
            <a:off x="4709447" y="1436685"/>
            <a:ext cx="539455" cy="539455"/>
          </a:xfrm>
          <a:prstGeom prst="ellipse">
            <a:avLst/>
          </a:prstGeom>
          <a:solidFill>
            <a:srgbClr val="3399FF"/>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MX" dirty="0">
              <a:latin typeface="Varela Round" panose="020B0604020202020204" charset="-79"/>
              <a:cs typeface="Varela Round" panose="020B0604020202020204" charset="-79"/>
            </a:endParaRPr>
          </a:p>
        </p:txBody>
      </p:sp>
      <p:sp>
        <p:nvSpPr>
          <p:cNvPr id="22" name="Elipse 21"/>
          <p:cNvSpPr/>
          <p:nvPr/>
        </p:nvSpPr>
        <p:spPr>
          <a:xfrm>
            <a:off x="7019440" y="869800"/>
            <a:ext cx="539455" cy="539455"/>
          </a:xfrm>
          <a:prstGeom prst="ellipse">
            <a:avLst/>
          </a:prstGeom>
          <a:solidFill>
            <a:srgbClr val="FF0066"/>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s-MX" dirty="0">
              <a:ln>
                <a:solidFill>
                  <a:schemeClr val="accent1"/>
                </a:solidFill>
              </a:ln>
              <a:latin typeface="Varela Round" panose="020B0604020202020204" charset="-79"/>
              <a:cs typeface="Varela Round" panose="020B0604020202020204" charset="-79"/>
            </a:endParaRPr>
          </a:p>
        </p:txBody>
      </p:sp>
      <p:cxnSp>
        <p:nvCxnSpPr>
          <p:cNvPr id="24" name="Conector recto 23"/>
          <p:cNvCxnSpPr/>
          <p:nvPr/>
        </p:nvCxnSpPr>
        <p:spPr>
          <a:xfrm>
            <a:off x="451594" y="4429200"/>
            <a:ext cx="1553641" cy="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25" name="Conector recto 24"/>
          <p:cNvCxnSpPr/>
          <p:nvPr/>
        </p:nvCxnSpPr>
        <p:spPr>
          <a:xfrm>
            <a:off x="2535621" y="3902695"/>
            <a:ext cx="1553641" cy="0"/>
          </a:xfrm>
          <a:prstGeom prst="line">
            <a:avLst/>
          </a:prstGeom>
          <a:ln w="19050">
            <a:solidFill>
              <a:srgbClr val="24CA6F"/>
            </a:solidFill>
          </a:ln>
        </p:spPr>
        <p:style>
          <a:lnRef idx="1">
            <a:schemeClr val="accent5"/>
          </a:lnRef>
          <a:fillRef idx="0">
            <a:schemeClr val="accent5"/>
          </a:fillRef>
          <a:effectRef idx="0">
            <a:schemeClr val="accent5"/>
          </a:effectRef>
          <a:fontRef idx="minor">
            <a:schemeClr val="tx1"/>
          </a:fontRef>
        </p:style>
      </p:cxnSp>
      <p:cxnSp>
        <p:nvCxnSpPr>
          <p:cNvPr id="26" name="Conector recto 25"/>
          <p:cNvCxnSpPr/>
          <p:nvPr/>
        </p:nvCxnSpPr>
        <p:spPr>
          <a:xfrm>
            <a:off x="4879037" y="3340222"/>
            <a:ext cx="1553641" cy="0"/>
          </a:xfrm>
          <a:prstGeom prst="line">
            <a:avLst/>
          </a:prstGeom>
          <a:ln w="19050">
            <a:solidFill>
              <a:srgbClr val="3399FF"/>
            </a:solidFill>
          </a:ln>
        </p:spPr>
        <p:style>
          <a:lnRef idx="1">
            <a:schemeClr val="accent5"/>
          </a:lnRef>
          <a:fillRef idx="0">
            <a:schemeClr val="accent5"/>
          </a:fillRef>
          <a:effectRef idx="0">
            <a:schemeClr val="accent5"/>
          </a:effectRef>
          <a:fontRef idx="minor">
            <a:schemeClr val="tx1"/>
          </a:fontRef>
        </p:style>
      </p:cxnSp>
      <p:cxnSp>
        <p:nvCxnSpPr>
          <p:cNvPr id="27" name="Conector recto 26"/>
          <p:cNvCxnSpPr>
            <a:cxnSpLocks/>
          </p:cNvCxnSpPr>
          <p:nvPr/>
        </p:nvCxnSpPr>
        <p:spPr>
          <a:xfrm>
            <a:off x="7152720" y="2773337"/>
            <a:ext cx="1731315" cy="0"/>
          </a:xfrm>
          <a:prstGeom prst="line">
            <a:avLst/>
          </a:prstGeom>
          <a:ln w="19050">
            <a:solidFill>
              <a:srgbClr val="FF0066"/>
            </a:solidFill>
          </a:ln>
        </p:spPr>
        <p:style>
          <a:lnRef idx="1">
            <a:schemeClr val="accent5"/>
          </a:lnRef>
          <a:fillRef idx="0">
            <a:schemeClr val="accent5"/>
          </a:fillRef>
          <a:effectRef idx="0">
            <a:schemeClr val="accent5"/>
          </a:effectRef>
          <a:fontRef idx="minor">
            <a:schemeClr val="tx1"/>
          </a:fontRef>
        </p:style>
      </p:cxnSp>
      <p:pic>
        <p:nvPicPr>
          <p:cNvPr id="29" name="Picture 2" descr="Imagen relacionada"/>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532109" y="3511137"/>
            <a:ext cx="1926091" cy="1444568"/>
          </a:xfrm>
          <a:prstGeom prst="rect">
            <a:avLst/>
          </a:prstGeom>
          <a:noFill/>
          <a:extLst>
            <a:ext uri="{909E8E84-426E-40DD-AFC4-6F175D3DCCD1}">
              <a14:hiddenFill xmlns:a14="http://schemas.microsoft.com/office/drawing/2010/main">
                <a:solidFill>
                  <a:srgbClr val="FFFFFF"/>
                </a:solidFill>
              </a14:hiddenFill>
            </a:ext>
          </a:extLst>
        </p:spPr>
      </p:pic>
      <p:sp>
        <p:nvSpPr>
          <p:cNvPr id="36" name="Elipse 35"/>
          <p:cNvSpPr/>
          <p:nvPr/>
        </p:nvSpPr>
        <p:spPr>
          <a:xfrm>
            <a:off x="-584079" y="-801333"/>
            <a:ext cx="1602665" cy="1602665"/>
          </a:xfrm>
          <a:prstGeom prst="ellipse">
            <a:avLst/>
          </a:prstGeom>
          <a:noFill/>
          <a:ln w="2286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 name="Elipse 36"/>
          <p:cNvSpPr/>
          <p:nvPr/>
        </p:nvSpPr>
        <p:spPr>
          <a:xfrm>
            <a:off x="-999369" y="-1220433"/>
            <a:ext cx="2433246" cy="2433246"/>
          </a:xfrm>
          <a:prstGeom prst="ellipse">
            <a:avLst/>
          </a:prstGeom>
          <a:noFill/>
          <a:ln w="254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Elipse 37"/>
          <p:cNvSpPr/>
          <p:nvPr/>
        </p:nvSpPr>
        <p:spPr>
          <a:xfrm>
            <a:off x="8402742" y="-334211"/>
            <a:ext cx="897751" cy="897751"/>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Elipse 38"/>
          <p:cNvSpPr/>
          <p:nvPr/>
        </p:nvSpPr>
        <p:spPr>
          <a:xfrm>
            <a:off x="8217928" y="-519025"/>
            <a:ext cx="1267377" cy="1267377"/>
          </a:xfrm>
          <a:prstGeom prst="ellipse">
            <a:avLst/>
          </a:prstGeom>
          <a:noFill/>
          <a:ln>
            <a:solidFill>
              <a:schemeClr val="tx1">
                <a:lumMod val="50000"/>
                <a:lumOff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8" name="Imagen 27">
            <a:extLst>
              <a:ext uri="{FF2B5EF4-FFF2-40B4-BE49-F238E27FC236}">
                <a16:creationId xmlns:a16="http://schemas.microsoft.com/office/drawing/2014/main" id="{D5D97A1F-C782-4107-80C2-071263BD1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6583" y="1229630"/>
            <a:ext cx="1154394" cy="1154394"/>
          </a:xfrm>
          <a:prstGeom prst="rect">
            <a:avLst/>
          </a:prstGeom>
        </p:spPr>
      </p:pic>
      <p:sp>
        <p:nvSpPr>
          <p:cNvPr id="30" name="Shape 296">
            <a:extLst>
              <a:ext uri="{FF2B5EF4-FFF2-40B4-BE49-F238E27FC236}">
                <a16:creationId xmlns:a16="http://schemas.microsoft.com/office/drawing/2014/main" id="{B5F33E40-63C7-42CD-8EAB-E8A1A92FEE71}"/>
              </a:ext>
            </a:extLst>
          </p:cNvPr>
          <p:cNvSpPr txBox="1">
            <a:spLocks/>
          </p:cNvSpPr>
          <p:nvPr/>
        </p:nvSpPr>
        <p:spPr>
          <a:xfrm>
            <a:off x="8610732" y="4242392"/>
            <a:ext cx="325350"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tx1"/>
                </a:solidFill>
                <a:latin typeface="Varela Round" panose="020B0604020202020204" charset="-79"/>
                <a:ea typeface="Microsoft JhengHei UI Light" panose="020B0304030504040204" pitchFamily="34" charset="-120"/>
                <a:cs typeface="Varela Round" panose="020B0604020202020204" charset="-79"/>
              </a:rPr>
              <a:t>2</a:t>
            </a:fld>
            <a:endParaRPr lang="es-MX" sz="1600" b="1" dirty="0">
              <a:solidFill>
                <a:schemeClr val="tx1"/>
              </a:solidFill>
              <a:latin typeface="Varela Round" panose="020B0604020202020204" charset="-79"/>
              <a:ea typeface="Microsoft JhengHei UI Light" panose="020B0304030504040204" pitchFamily="34" charset="-120"/>
              <a:cs typeface="Varela Round" panose="020B0604020202020204" charset="-79"/>
            </a:endParaRPr>
          </a:p>
        </p:txBody>
      </p:sp>
    </p:spTree>
    <p:extLst>
      <p:ext uri="{BB962C8B-B14F-4D97-AF65-F5344CB8AC3E}">
        <p14:creationId xmlns:p14="http://schemas.microsoft.com/office/powerpoint/2010/main" val="131986757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idx="1"/>
          </p:nvPr>
        </p:nvSpPr>
        <p:spPr/>
        <p:txBody>
          <a:bodyPr/>
          <a:lstStyle/>
          <a:p>
            <a:endParaRPr lang="es-ES"/>
          </a:p>
        </p:txBody>
      </p:sp>
      <p:sp>
        <p:nvSpPr>
          <p:cNvPr id="4" name="Rectángulo 3"/>
          <p:cNvSpPr/>
          <p:nvPr/>
        </p:nvSpPr>
        <p:spPr>
          <a:xfrm>
            <a:off x="186716" y="-2"/>
            <a:ext cx="8962083" cy="51434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916"/>
              </a:lnSpc>
              <a:spcAft>
                <a:spcPts val="800"/>
              </a:spcAft>
            </a:pPr>
            <a:r>
              <a:rPr lang="es-MX">
                <a:solidFill>
                  <a:schemeClr val="bg1">
                    <a:lumMod val="95000"/>
                  </a:schemeClr>
                </a:solidFill>
                <a:latin typeface="Calibri"/>
                <a:ea typeface="Calibri"/>
                <a:cs typeface="Calibri"/>
                <a:sym typeface="Calibri"/>
              </a:rPr>
              <a:t>Habrá 4 módulos en los que el alumno podrá practicar y desarrollar sus habilidades:</a:t>
            </a:r>
            <a:endParaRPr lang="es-MX" dirty="0">
              <a:solidFill>
                <a:schemeClr val="bg1">
                  <a:lumMod val="95000"/>
                </a:schemeClr>
              </a:solidFill>
              <a:latin typeface="Calibri"/>
              <a:ea typeface="Calibri"/>
              <a:cs typeface="Calibri"/>
              <a:sym typeface="Calibri"/>
            </a:endParaRPr>
          </a:p>
        </p:txBody>
      </p:sp>
      <p:sp>
        <p:nvSpPr>
          <p:cNvPr id="5" name="Entrada manual 1"/>
          <p:cNvSpPr>
            <a:spLocks noChangeAspect="1"/>
          </p:cNvSpPr>
          <p:nvPr/>
        </p:nvSpPr>
        <p:spPr>
          <a:xfrm rot="16200000" flipV="1">
            <a:off x="-1134508" y="1085804"/>
            <a:ext cx="5143501" cy="2971892"/>
          </a:xfrm>
          <a:prstGeom prst="flowChartManualInput">
            <a:avLst/>
          </a:prstGeom>
          <a:solidFill>
            <a:srgbClr val="1CB094"/>
          </a:solidFill>
          <a:ln>
            <a:solidFill>
              <a:srgbClr val="1CB0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Elipse 5"/>
          <p:cNvSpPr/>
          <p:nvPr/>
        </p:nvSpPr>
        <p:spPr>
          <a:xfrm>
            <a:off x="-689222" y="4236222"/>
            <a:ext cx="1602665" cy="1602665"/>
          </a:xfrm>
          <a:prstGeom prst="ellipse">
            <a:avLst/>
          </a:prstGeom>
          <a:noFill/>
          <a:ln w="228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p:cNvSpPr/>
          <p:nvPr/>
        </p:nvSpPr>
        <p:spPr>
          <a:xfrm>
            <a:off x="-1104512" y="3817122"/>
            <a:ext cx="2433246" cy="2433246"/>
          </a:xfrm>
          <a:prstGeom prst="ellipse">
            <a:avLst/>
          </a:pr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p:cNvSpPr/>
          <p:nvPr/>
        </p:nvSpPr>
        <p:spPr>
          <a:xfrm>
            <a:off x="7919966" y="118248"/>
            <a:ext cx="897751" cy="897751"/>
          </a:xfrm>
          <a:prstGeom prst="ellipse">
            <a:avLst/>
          </a:prstGeom>
          <a:solidFill>
            <a:srgbClr val="1CB094"/>
          </a:solidFill>
          <a:ln>
            <a:solidFill>
              <a:srgbClr val="1CB0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8"/>
          <p:cNvSpPr/>
          <p:nvPr/>
        </p:nvSpPr>
        <p:spPr>
          <a:xfrm>
            <a:off x="7735152" y="-66566"/>
            <a:ext cx="1267377" cy="1267377"/>
          </a:xfrm>
          <a:prstGeom prst="ellipse">
            <a:avLst/>
          </a:prstGeom>
          <a:noFill/>
          <a:ln>
            <a:solidFill>
              <a:srgbClr val="1CB09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ángulo 17">
            <a:extLst>
              <a:ext uri="{FF2B5EF4-FFF2-40B4-BE49-F238E27FC236}">
                <a16:creationId xmlns:a16="http://schemas.microsoft.com/office/drawing/2014/main" id="{94CAF360-EB2F-445E-B0C7-1B08EFF70F1A}"/>
              </a:ext>
            </a:extLst>
          </p:cNvPr>
          <p:cNvSpPr/>
          <p:nvPr/>
        </p:nvSpPr>
        <p:spPr>
          <a:xfrm rot="16653899">
            <a:off x="-501799" y="1229521"/>
            <a:ext cx="3787977" cy="1569660"/>
          </a:xfrm>
          <a:prstGeom prst="rect">
            <a:avLst/>
          </a:prstGeom>
        </p:spPr>
        <p:txBody>
          <a:bodyPr wrap="square" anchor="ctr">
            <a:spAutoFit/>
          </a:bodyPr>
          <a:lstStyle/>
          <a:p>
            <a:pPr algn="ctr">
              <a:buSzPct val="25000"/>
            </a:pPr>
            <a:r>
              <a:rPr lang="es-MX" sz="4800" dirty="0">
                <a:solidFill>
                  <a:schemeClr val="bg1"/>
                </a:solidFill>
                <a:latin typeface="Varela Round" panose="020B0604020202020204" charset="-79"/>
                <a:cs typeface="Varela Round" panose="020B0604020202020204" charset="-79"/>
              </a:rPr>
              <a:t>Orientación Vocacional</a:t>
            </a:r>
            <a:endParaRPr lang="en" sz="4400" dirty="0">
              <a:solidFill>
                <a:srgbClr val="FF5353"/>
              </a:solidFill>
              <a:latin typeface="Varela Round" panose="020B0604020202020204" charset="-79"/>
              <a:cs typeface="Varela Round" panose="020B0604020202020204" charset="-79"/>
            </a:endParaRPr>
          </a:p>
        </p:txBody>
      </p:sp>
      <p:sp>
        <p:nvSpPr>
          <p:cNvPr id="16" name="Shape 296">
            <a:extLst>
              <a:ext uri="{FF2B5EF4-FFF2-40B4-BE49-F238E27FC236}">
                <a16:creationId xmlns:a16="http://schemas.microsoft.com/office/drawing/2014/main" id="{B1F35D10-F51A-4D8A-B474-44663F1D19C8}"/>
              </a:ext>
            </a:extLst>
          </p:cNvPr>
          <p:cNvSpPr txBox="1">
            <a:spLocks/>
          </p:cNvSpPr>
          <p:nvPr/>
        </p:nvSpPr>
        <p:spPr>
          <a:xfrm>
            <a:off x="8463516" y="4242392"/>
            <a:ext cx="472566"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tx1"/>
                </a:solidFill>
                <a:latin typeface="Varela Round" panose="020B0604020202020204" charset="-79"/>
                <a:ea typeface="Microsoft JhengHei UI Light" panose="020B0304030504040204" pitchFamily="34" charset="-120"/>
                <a:cs typeface="Varela Round" panose="020B0604020202020204" charset="-79"/>
              </a:rPr>
              <a:t>20</a:t>
            </a:fld>
            <a:endParaRPr lang="es-MX" sz="1600" b="1" dirty="0">
              <a:solidFill>
                <a:schemeClr val="tx1"/>
              </a:solidFill>
              <a:latin typeface="Varela Round" panose="020B0604020202020204" charset="-79"/>
              <a:ea typeface="Microsoft JhengHei UI Light" panose="020B0304030504040204" pitchFamily="34" charset="-120"/>
              <a:cs typeface="Varela Round" panose="020B0604020202020204" charset="-79"/>
            </a:endParaRPr>
          </a:p>
        </p:txBody>
      </p:sp>
      <p:sp>
        <p:nvSpPr>
          <p:cNvPr id="20" name="Rectángulo 19">
            <a:extLst>
              <a:ext uri="{FF2B5EF4-FFF2-40B4-BE49-F238E27FC236}">
                <a16:creationId xmlns:a16="http://schemas.microsoft.com/office/drawing/2014/main" id="{67423A80-4A4C-40F5-9639-BA507583F7C8}"/>
              </a:ext>
            </a:extLst>
          </p:cNvPr>
          <p:cNvSpPr/>
          <p:nvPr/>
        </p:nvSpPr>
        <p:spPr>
          <a:xfrm>
            <a:off x="3264389" y="1267375"/>
            <a:ext cx="4655577" cy="3214978"/>
          </a:xfrm>
          <a:prstGeom prst="rect">
            <a:avLst/>
          </a:prstGeom>
          <a:solidFill>
            <a:schemeClr val="bg1"/>
          </a:solidFill>
          <a:ln>
            <a:solidFill>
              <a:srgbClr val="15816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MX" dirty="0">
                <a:solidFill>
                  <a:schemeClr val="tx1"/>
                </a:solidFill>
                <a:latin typeface="Varela Round" panose="020B0604020202020204" charset="-79"/>
                <a:cs typeface="Varela Round" panose="020B0604020202020204" charset="-79"/>
              </a:rPr>
              <a:t>En este módulo podemos encontrar las secciones de: </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Tutorial</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Preguntas y respuesta</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Ayuda.</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Conceptos </a:t>
            </a:r>
          </a:p>
          <a:p>
            <a:pPr algn="ctr"/>
            <a:endParaRPr lang="es-MX" dirty="0"/>
          </a:p>
        </p:txBody>
      </p:sp>
    </p:spTree>
    <p:extLst>
      <p:ext uri="{BB962C8B-B14F-4D97-AF65-F5344CB8AC3E}">
        <p14:creationId xmlns:p14="http://schemas.microsoft.com/office/powerpoint/2010/main" val="4150208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idx="1"/>
          </p:nvPr>
        </p:nvSpPr>
        <p:spPr/>
        <p:txBody>
          <a:bodyPr/>
          <a:lstStyle/>
          <a:p>
            <a:endParaRPr lang="es-ES"/>
          </a:p>
        </p:txBody>
      </p:sp>
      <p:sp>
        <p:nvSpPr>
          <p:cNvPr id="4" name="Rectángulo 3"/>
          <p:cNvSpPr/>
          <p:nvPr/>
        </p:nvSpPr>
        <p:spPr>
          <a:xfrm>
            <a:off x="186716" y="-2"/>
            <a:ext cx="8962083" cy="51434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916"/>
              </a:lnSpc>
              <a:spcAft>
                <a:spcPts val="800"/>
              </a:spcAft>
            </a:pPr>
            <a:endParaRPr lang="es-MX" dirty="0">
              <a:solidFill>
                <a:schemeClr val="bg1">
                  <a:lumMod val="95000"/>
                </a:schemeClr>
              </a:solidFill>
              <a:latin typeface="Calibri"/>
              <a:ea typeface="Calibri"/>
              <a:cs typeface="Calibri"/>
              <a:sym typeface="Calibri"/>
            </a:endParaRPr>
          </a:p>
        </p:txBody>
      </p:sp>
      <p:sp>
        <p:nvSpPr>
          <p:cNvPr id="5" name="Entrada manual 1"/>
          <p:cNvSpPr>
            <a:spLocks noChangeAspect="1"/>
          </p:cNvSpPr>
          <p:nvPr/>
        </p:nvSpPr>
        <p:spPr>
          <a:xfrm rot="16200000" flipV="1">
            <a:off x="-1134508" y="1085804"/>
            <a:ext cx="5143501" cy="2971892"/>
          </a:xfrm>
          <a:prstGeom prst="flowChartManualInput">
            <a:avLst/>
          </a:prstGeom>
          <a:solidFill>
            <a:srgbClr val="F58223"/>
          </a:solidFill>
          <a:ln>
            <a:solidFill>
              <a:srgbClr val="F5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Elipse 5"/>
          <p:cNvSpPr/>
          <p:nvPr/>
        </p:nvSpPr>
        <p:spPr>
          <a:xfrm>
            <a:off x="-689222" y="4236222"/>
            <a:ext cx="1602665" cy="1602665"/>
          </a:xfrm>
          <a:prstGeom prst="ellipse">
            <a:avLst/>
          </a:prstGeom>
          <a:noFill/>
          <a:ln w="228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p:cNvSpPr/>
          <p:nvPr/>
        </p:nvSpPr>
        <p:spPr>
          <a:xfrm>
            <a:off x="-1104512" y="3817122"/>
            <a:ext cx="2433246" cy="2433246"/>
          </a:xfrm>
          <a:prstGeom prst="ellipse">
            <a:avLst/>
          </a:pr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p:cNvSpPr/>
          <p:nvPr/>
        </p:nvSpPr>
        <p:spPr>
          <a:xfrm>
            <a:off x="7919966" y="118248"/>
            <a:ext cx="897751" cy="897751"/>
          </a:xfrm>
          <a:prstGeom prst="ellipse">
            <a:avLst/>
          </a:prstGeom>
          <a:solidFill>
            <a:srgbClr val="F58223"/>
          </a:solidFill>
          <a:ln>
            <a:solidFill>
              <a:srgbClr val="F5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8"/>
          <p:cNvSpPr/>
          <p:nvPr/>
        </p:nvSpPr>
        <p:spPr>
          <a:xfrm>
            <a:off x="7735152" y="-66566"/>
            <a:ext cx="1267377" cy="1267377"/>
          </a:xfrm>
          <a:prstGeom prst="ellipse">
            <a:avLst/>
          </a:prstGeom>
          <a:noFill/>
          <a:ln>
            <a:solidFill>
              <a:srgbClr val="F58223"/>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Rectángulo 18">
            <a:extLst>
              <a:ext uri="{FF2B5EF4-FFF2-40B4-BE49-F238E27FC236}">
                <a16:creationId xmlns:a16="http://schemas.microsoft.com/office/drawing/2014/main" id="{8CD2AABA-FBF9-4E25-83FA-1DEF12F824AD}"/>
              </a:ext>
            </a:extLst>
          </p:cNvPr>
          <p:cNvSpPr/>
          <p:nvPr/>
        </p:nvSpPr>
        <p:spPr>
          <a:xfrm rot="16668758">
            <a:off x="54697" y="1572051"/>
            <a:ext cx="2594192" cy="830997"/>
          </a:xfrm>
          <a:prstGeom prst="rect">
            <a:avLst/>
          </a:prstGeom>
        </p:spPr>
        <p:txBody>
          <a:bodyPr wrap="square" anchor="ctr">
            <a:spAutoFit/>
          </a:bodyPr>
          <a:lstStyle/>
          <a:p>
            <a:pPr algn="ctr">
              <a:buSzPct val="25000"/>
            </a:pPr>
            <a:r>
              <a:rPr lang="es-MX" sz="4800" dirty="0">
                <a:solidFill>
                  <a:schemeClr val="bg1"/>
                </a:solidFill>
                <a:latin typeface="Varela Round" panose="020B0604020202020204" charset="-79"/>
                <a:cs typeface="Varela Round" panose="020B0604020202020204" charset="-79"/>
              </a:rPr>
              <a:t>ESCOM</a:t>
            </a:r>
            <a:endParaRPr lang="en" sz="4400" dirty="0">
              <a:solidFill>
                <a:srgbClr val="FF5353"/>
              </a:solidFill>
              <a:latin typeface="Varela Round" panose="020B0604020202020204" charset="-79"/>
              <a:cs typeface="Varela Round" panose="020B0604020202020204" charset="-79"/>
            </a:endParaRPr>
          </a:p>
        </p:txBody>
      </p:sp>
      <p:sp>
        <p:nvSpPr>
          <p:cNvPr id="16" name="Shape 296">
            <a:extLst>
              <a:ext uri="{FF2B5EF4-FFF2-40B4-BE49-F238E27FC236}">
                <a16:creationId xmlns:a16="http://schemas.microsoft.com/office/drawing/2014/main" id="{B2533DFA-5CF6-4426-BD47-B1DA1978FFD8}"/>
              </a:ext>
            </a:extLst>
          </p:cNvPr>
          <p:cNvSpPr txBox="1">
            <a:spLocks/>
          </p:cNvSpPr>
          <p:nvPr/>
        </p:nvSpPr>
        <p:spPr>
          <a:xfrm>
            <a:off x="8463516" y="4242392"/>
            <a:ext cx="472566"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tx1"/>
                </a:solidFill>
                <a:latin typeface="Varela Round" panose="020B0604020202020204" charset="-79"/>
                <a:ea typeface="Microsoft JhengHei UI Light" panose="020B0304030504040204" pitchFamily="34" charset="-120"/>
                <a:cs typeface="Varela Round" panose="020B0604020202020204" charset="-79"/>
              </a:rPr>
              <a:t>21</a:t>
            </a:fld>
            <a:endParaRPr lang="es-MX" sz="1600" b="1" dirty="0">
              <a:solidFill>
                <a:schemeClr val="tx1"/>
              </a:solidFill>
              <a:latin typeface="Varela Round" panose="020B0604020202020204" charset="-79"/>
              <a:ea typeface="Microsoft JhengHei UI Light" panose="020B0304030504040204" pitchFamily="34" charset="-120"/>
              <a:cs typeface="Varela Round" panose="020B0604020202020204" charset="-79"/>
            </a:endParaRPr>
          </a:p>
        </p:txBody>
      </p:sp>
      <p:sp>
        <p:nvSpPr>
          <p:cNvPr id="20" name="Rectángulo 19">
            <a:extLst>
              <a:ext uri="{FF2B5EF4-FFF2-40B4-BE49-F238E27FC236}">
                <a16:creationId xmlns:a16="http://schemas.microsoft.com/office/drawing/2014/main" id="{B11B8D81-CDA4-4766-A648-C4CF4E6C4CBB}"/>
              </a:ext>
            </a:extLst>
          </p:cNvPr>
          <p:cNvSpPr/>
          <p:nvPr/>
        </p:nvSpPr>
        <p:spPr>
          <a:xfrm>
            <a:off x="3264389" y="1267375"/>
            <a:ext cx="4655577" cy="3214978"/>
          </a:xfrm>
          <a:prstGeom prst="rect">
            <a:avLst/>
          </a:prstGeom>
          <a:solidFill>
            <a:schemeClr val="bg1"/>
          </a:solidFill>
          <a:ln>
            <a:solidFill>
              <a:srgbClr val="F5822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MX" dirty="0">
                <a:solidFill>
                  <a:schemeClr val="tx1"/>
                </a:solidFill>
                <a:latin typeface="Varela Round" panose="020B0604020202020204" charset="-79"/>
                <a:cs typeface="Varela Round" panose="020B0604020202020204" charset="-79"/>
              </a:rPr>
              <a:t>En este módulo podemos encontrar las secciones de: </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Tutorial</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Preguntas y respuesta</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Ayuda.</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Conceptos </a:t>
            </a:r>
          </a:p>
          <a:p>
            <a:pPr algn="ctr"/>
            <a:endParaRPr lang="es-MX" dirty="0"/>
          </a:p>
        </p:txBody>
      </p:sp>
    </p:spTree>
    <p:extLst>
      <p:ext uri="{BB962C8B-B14F-4D97-AF65-F5344CB8AC3E}">
        <p14:creationId xmlns:p14="http://schemas.microsoft.com/office/powerpoint/2010/main" val="2043348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idx="1"/>
          </p:nvPr>
        </p:nvSpPr>
        <p:spPr/>
        <p:txBody>
          <a:bodyPr/>
          <a:lstStyle/>
          <a:p>
            <a:endParaRPr lang="es-ES"/>
          </a:p>
        </p:txBody>
      </p:sp>
      <p:sp>
        <p:nvSpPr>
          <p:cNvPr id="4" name="Rectángulo 3"/>
          <p:cNvSpPr/>
          <p:nvPr/>
        </p:nvSpPr>
        <p:spPr>
          <a:xfrm>
            <a:off x="186716" y="-2"/>
            <a:ext cx="8962083" cy="51434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916"/>
              </a:lnSpc>
              <a:spcAft>
                <a:spcPts val="800"/>
              </a:spcAft>
            </a:pPr>
            <a:endParaRPr lang="es-MX" dirty="0">
              <a:solidFill>
                <a:schemeClr val="bg1">
                  <a:lumMod val="95000"/>
                </a:schemeClr>
              </a:solidFill>
              <a:latin typeface="Calibri"/>
              <a:ea typeface="Calibri"/>
              <a:cs typeface="Calibri"/>
              <a:sym typeface="Calibri"/>
            </a:endParaRPr>
          </a:p>
        </p:txBody>
      </p:sp>
      <p:sp>
        <p:nvSpPr>
          <p:cNvPr id="5" name="Entrada manual 1"/>
          <p:cNvSpPr>
            <a:spLocks noChangeAspect="1"/>
          </p:cNvSpPr>
          <p:nvPr/>
        </p:nvSpPr>
        <p:spPr>
          <a:xfrm rot="16200000" flipV="1">
            <a:off x="-1134508" y="1085804"/>
            <a:ext cx="5143501" cy="2971892"/>
          </a:xfrm>
          <a:prstGeom prst="flowChartManualInput">
            <a:avLst/>
          </a:prstGeom>
          <a:solidFill>
            <a:srgbClr val="6797B1"/>
          </a:solidFill>
          <a:ln>
            <a:solidFill>
              <a:srgbClr val="679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Elipse 5"/>
          <p:cNvSpPr/>
          <p:nvPr/>
        </p:nvSpPr>
        <p:spPr>
          <a:xfrm>
            <a:off x="-689222" y="4236222"/>
            <a:ext cx="1602665" cy="1602665"/>
          </a:xfrm>
          <a:prstGeom prst="ellipse">
            <a:avLst/>
          </a:prstGeom>
          <a:noFill/>
          <a:ln w="228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p:cNvSpPr/>
          <p:nvPr/>
        </p:nvSpPr>
        <p:spPr>
          <a:xfrm>
            <a:off x="-1104512" y="3817122"/>
            <a:ext cx="2433246" cy="2433246"/>
          </a:xfrm>
          <a:prstGeom prst="ellipse">
            <a:avLst/>
          </a:pr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p:cNvSpPr/>
          <p:nvPr/>
        </p:nvSpPr>
        <p:spPr>
          <a:xfrm>
            <a:off x="7919966" y="118248"/>
            <a:ext cx="897751" cy="897751"/>
          </a:xfrm>
          <a:prstGeom prst="ellipse">
            <a:avLst/>
          </a:prstGeom>
          <a:solidFill>
            <a:srgbClr val="6797B1"/>
          </a:solidFill>
          <a:ln>
            <a:solidFill>
              <a:srgbClr val="679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8"/>
          <p:cNvSpPr/>
          <p:nvPr/>
        </p:nvSpPr>
        <p:spPr>
          <a:xfrm>
            <a:off x="7735152" y="-66566"/>
            <a:ext cx="1267377" cy="1267377"/>
          </a:xfrm>
          <a:prstGeom prst="ellipse">
            <a:avLst/>
          </a:prstGeom>
          <a:noFill/>
          <a:ln>
            <a:solidFill>
              <a:srgbClr val="6797B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ángulo 17">
            <a:extLst>
              <a:ext uri="{FF2B5EF4-FFF2-40B4-BE49-F238E27FC236}">
                <a16:creationId xmlns:a16="http://schemas.microsoft.com/office/drawing/2014/main" id="{23FAC5C2-9244-4BDF-BC71-81118F83D2AA}"/>
              </a:ext>
            </a:extLst>
          </p:cNvPr>
          <p:cNvSpPr/>
          <p:nvPr/>
        </p:nvSpPr>
        <p:spPr>
          <a:xfrm rot="16641344">
            <a:off x="-663378" y="1342961"/>
            <a:ext cx="4039511" cy="1200329"/>
          </a:xfrm>
          <a:prstGeom prst="rect">
            <a:avLst/>
          </a:prstGeom>
        </p:spPr>
        <p:txBody>
          <a:bodyPr wrap="square" anchor="ctr">
            <a:spAutoFit/>
          </a:bodyPr>
          <a:lstStyle/>
          <a:p>
            <a:pPr algn="ctr">
              <a:buSzPct val="25000"/>
            </a:pPr>
            <a:r>
              <a:rPr lang="es-MX" sz="3600" dirty="0">
                <a:solidFill>
                  <a:schemeClr val="bg1"/>
                </a:solidFill>
                <a:latin typeface="Varela Round" panose="020B0604020202020204" charset="-79"/>
                <a:cs typeface="Varela Round" panose="020B0604020202020204" charset="-79"/>
              </a:rPr>
              <a:t>Ing. en Sistemas Computacionales</a:t>
            </a:r>
            <a:endParaRPr lang="en" sz="3200" dirty="0">
              <a:solidFill>
                <a:srgbClr val="FF5353"/>
              </a:solidFill>
              <a:latin typeface="Varela Round" panose="020B0604020202020204" charset="-79"/>
              <a:cs typeface="Varela Round" panose="020B0604020202020204" charset="-79"/>
            </a:endParaRPr>
          </a:p>
        </p:txBody>
      </p:sp>
      <p:sp>
        <p:nvSpPr>
          <p:cNvPr id="16" name="Shape 296">
            <a:extLst>
              <a:ext uri="{FF2B5EF4-FFF2-40B4-BE49-F238E27FC236}">
                <a16:creationId xmlns:a16="http://schemas.microsoft.com/office/drawing/2014/main" id="{016E8F52-7448-465E-B8CB-BEA17BE1343E}"/>
              </a:ext>
            </a:extLst>
          </p:cNvPr>
          <p:cNvSpPr txBox="1">
            <a:spLocks/>
          </p:cNvSpPr>
          <p:nvPr/>
        </p:nvSpPr>
        <p:spPr>
          <a:xfrm>
            <a:off x="8463516" y="4242392"/>
            <a:ext cx="472566"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tx1"/>
                </a:solidFill>
                <a:latin typeface="Varela Round" panose="020B0604020202020204" charset="-79"/>
                <a:ea typeface="Microsoft JhengHei UI Light" panose="020B0304030504040204" pitchFamily="34" charset="-120"/>
                <a:cs typeface="Varela Round" panose="020B0604020202020204" charset="-79"/>
              </a:rPr>
              <a:t>22</a:t>
            </a:fld>
            <a:endParaRPr lang="es-MX" sz="1600" b="1" dirty="0">
              <a:solidFill>
                <a:schemeClr val="tx1"/>
              </a:solidFill>
              <a:latin typeface="Varela Round" panose="020B0604020202020204" charset="-79"/>
              <a:ea typeface="Microsoft JhengHei UI Light" panose="020B0304030504040204" pitchFamily="34" charset="-120"/>
              <a:cs typeface="Varela Round" panose="020B0604020202020204" charset="-79"/>
            </a:endParaRPr>
          </a:p>
        </p:txBody>
      </p:sp>
      <p:sp>
        <p:nvSpPr>
          <p:cNvPr id="19" name="Rectángulo 18">
            <a:extLst>
              <a:ext uri="{FF2B5EF4-FFF2-40B4-BE49-F238E27FC236}">
                <a16:creationId xmlns:a16="http://schemas.microsoft.com/office/drawing/2014/main" id="{B9208183-95C2-4338-A441-F64F67A21C7C}"/>
              </a:ext>
            </a:extLst>
          </p:cNvPr>
          <p:cNvSpPr/>
          <p:nvPr/>
        </p:nvSpPr>
        <p:spPr>
          <a:xfrm>
            <a:off x="3264389" y="1267375"/>
            <a:ext cx="4655577" cy="3214978"/>
          </a:xfrm>
          <a:prstGeom prst="rect">
            <a:avLst/>
          </a:prstGeom>
          <a:solidFill>
            <a:schemeClr val="bg1"/>
          </a:solidFill>
          <a:ln>
            <a:solidFill>
              <a:srgbClr val="6797B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MX" dirty="0">
                <a:solidFill>
                  <a:schemeClr val="tx1"/>
                </a:solidFill>
                <a:latin typeface="Varela Round" panose="020B0604020202020204" charset="-79"/>
                <a:cs typeface="Varela Round" panose="020B0604020202020204" charset="-79"/>
              </a:rPr>
              <a:t>En este módulo podemos encontrar las secciones de: </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Tutorial</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Preguntas y respuesta</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Ayuda.</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Conceptos </a:t>
            </a:r>
          </a:p>
          <a:p>
            <a:pPr algn="ctr"/>
            <a:endParaRPr lang="es-MX" dirty="0"/>
          </a:p>
        </p:txBody>
      </p:sp>
    </p:spTree>
    <p:extLst>
      <p:ext uri="{BB962C8B-B14F-4D97-AF65-F5344CB8AC3E}">
        <p14:creationId xmlns:p14="http://schemas.microsoft.com/office/powerpoint/2010/main" val="1826329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idx="1"/>
          </p:nvPr>
        </p:nvSpPr>
        <p:spPr/>
        <p:txBody>
          <a:bodyPr/>
          <a:lstStyle/>
          <a:p>
            <a:endParaRPr lang="es-ES"/>
          </a:p>
        </p:txBody>
      </p:sp>
      <p:sp>
        <p:nvSpPr>
          <p:cNvPr id="4" name="Rectángulo 3"/>
          <p:cNvSpPr/>
          <p:nvPr/>
        </p:nvSpPr>
        <p:spPr>
          <a:xfrm>
            <a:off x="186716" y="-2"/>
            <a:ext cx="8962083" cy="5143499"/>
          </a:xfrm>
          <a:prstGeom prst="rect">
            <a:avLst/>
          </a:prstGeom>
          <a:solidFill>
            <a:schemeClr val="bg1"/>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916"/>
              </a:lnSpc>
              <a:spcAft>
                <a:spcPts val="800"/>
              </a:spcAft>
            </a:pPr>
            <a:endParaRPr lang="es-MX" dirty="0">
              <a:solidFill>
                <a:schemeClr val="bg1">
                  <a:lumMod val="95000"/>
                </a:schemeClr>
              </a:solidFill>
              <a:latin typeface="Calibri"/>
              <a:ea typeface="Calibri"/>
              <a:cs typeface="Calibri"/>
              <a:sym typeface="Calibri"/>
            </a:endParaRPr>
          </a:p>
        </p:txBody>
      </p:sp>
      <p:sp>
        <p:nvSpPr>
          <p:cNvPr id="5" name="Entrada manual 1"/>
          <p:cNvSpPr>
            <a:spLocks noChangeAspect="1"/>
          </p:cNvSpPr>
          <p:nvPr/>
        </p:nvSpPr>
        <p:spPr>
          <a:xfrm rot="16200000" flipV="1">
            <a:off x="-1134508" y="1085804"/>
            <a:ext cx="5143501" cy="2971892"/>
          </a:xfrm>
          <a:prstGeom prst="flowChartManualInput">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Elipse 5"/>
          <p:cNvSpPr/>
          <p:nvPr/>
        </p:nvSpPr>
        <p:spPr>
          <a:xfrm>
            <a:off x="-689222" y="4236222"/>
            <a:ext cx="1602665" cy="1602665"/>
          </a:xfrm>
          <a:prstGeom prst="ellipse">
            <a:avLst/>
          </a:prstGeom>
          <a:noFill/>
          <a:ln w="228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p:cNvSpPr/>
          <p:nvPr/>
        </p:nvSpPr>
        <p:spPr>
          <a:xfrm>
            <a:off x="-1104512" y="3817122"/>
            <a:ext cx="2433246" cy="2433246"/>
          </a:xfrm>
          <a:prstGeom prst="ellipse">
            <a:avLst/>
          </a:pr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8"/>
          <p:cNvSpPr/>
          <p:nvPr/>
        </p:nvSpPr>
        <p:spPr>
          <a:xfrm>
            <a:off x="7735152" y="-66566"/>
            <a:ext cx="1267377" cy="1267377"/>
          </a:xfrm>
          <a:prstGeom prst="ellipse">
            <a:avLst/>
          </a:prstGeom>
          <a:solidFill>
            <a:schemeClr val="bg1"/>
          </a:solidFill>
          <a:ln>
            <a:solidFill>
              <a:srgbClr val="FF006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p:cNvSpPr/>
          <p:nvPr/>
        </p:nvSpPr>
        <p:spPr>
          <a:xfrm>
            <a:off x="7919966" y="118248"/>
            <a:ext cx="897751" cy="897751"/>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Rectángulo 18">
            <a:extLst>
              <a:ext uri="{FF2B5EF4-FFF2-40B4-BE49-F238E27FC236}">
                <a16:creationId xmlns:a16="http://schemas.microsoft.com/office/drawing/2014/main" id="{8CD2AABA-FBF9-4E25-83FA-1DEF12F824AD}"/>
              </a:ext>
            </a:extLst>
          </p:cNvPr>
          <p:cNvSpPr/>
          <p:nvPr/>
        </p:nvSpPr>
        <p:spPr>
          <a:xfrm rot="16655197">
            <a:off x="-526863" y="1175574"/>
            <a:ext cx="3787977" cy="1569660"/>
          </a:xfrm>
          <a:prstGeom prst="rect">
            <a:avLst/>
          </a:prstGeom>
        </p:spPr>
        <p:txBody>
          <a:bodyPr wrap="square" anchor="ctr">
            <a:spAutoFit/>
          </a:bodyPr>
          <a:lstStyle/>
          <a:p>
            <a:pPr algn="ctr">
              <a:buSzPct val="25000"/>
            </a:pPr>
            <a:r>
              <a:rPr lang="es-MX" sz="4800" dirty="0">
                <a:solidFill>
                  <a:schemeClr val="bg1"/>
                </a:solidFill>
                <a:latin typeface="Varela Round" panose="020B0604020202020204" charset="-79"/>
                <a:cs typeface="Varela Round" panose="020B0604020202020204" charset="-79"/>
              </a:rPr>
              <a:t>Alumnos &amp; Aspirantes</a:t>
            </a:r>
            <a:endParaRPr lang="en" sz="4400" dirty="0">
              <a:solidFill>
                <a:srgbClr val="FF5353"/>
              </a:solidFill>
              <a:latin typeface="Varela Round" panose="020B0604020202020204" charset="-79"/>
              <a:cs typeface="Varela Round" panose="020B0604020202020204" charset="-79"/>
            </a:endParaRPr>
          </a:p>
        </p:txBody>
      </p:sp>
      <p:sp>
        <p:nvSpPr>
          <p:cNvPr id="16" name="Shape 296">
            <a:extLst>
              <a:ext uri="{FF2B5EF4-FFF2-40B4-BE49-F238E27FC236}">
                <a16:creationId xmlns:a16="http://schemas.microsoft.com/office/drawing/2014/main" id="{7F05FDC5-3C25-4587-8469-D2790CA92EF4}"/>
              </a:ext>
            </a:extLst>
          </p:cNvPr>
          <p:cNvSpPr txBox="1">
            <a:spLocks/>
          </p:cNvSpPr>
          <p:nvPr/>
        </p:nvSpPr>
        <p:spPr>
          <a:xfrm>
            <a:off x="8463516" y="4242392"/>
            <a:ext cx="472566"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tx1"/>
                </a:solidFill>
                <a:latin typeface="Varela Round" panose="020B0604020202020204" charset="-79"/>
                <a:ea typeface="Microsoft JhengHei UI Light" panose="020B0304030504040204" pitchFamily="34" charset="-120"/>
                <a:cs typeface="Varela Round" panose="020B0604020202020204" charset="-79"/>
              </a:rPr>
              <a:t>23</a:t>
            </a:fld>
            <a:endParaRPr lang="es-MX" sz="1600" b="1" dirty="0">
              <a:solidFill>
                <a:schemeClr val="tx1"/>
              </a:solidFill>
              <a:latin typeface="Varela Round" panose="020B0604020202020204" charset="-79"/>
              <a:ea typeface="Microsoft JhengHei UI Light" panose="020B0304030504040204" pitchFamily="34" charset="-120"/>
              <a:cs typeface="Varela Round" panose="020B0604020202020204" charset="-79"/>
            </a:endParaRPr>
          </a:p>
        </p:txBody>
      </p:sp>
      <p:sp>
        <p:nvSpPr>
          <p:cNvPr id="20" name="Rectángulo 19">
            <a:extLst>
              <a:ext uri="{FF2B5EF4-FFF2-40B4-BE49-F238E27FC236}">
                <a16:creationId xmlns:a16="http://schemas.microsoft.com/office/drawing/2014/main" id="{22D31C95-9810-4ED1-8D00-4FDE38BE33FB}"/>
              </a:ext>
            </a:extLst>
          </p:cNvPr>
          <p:cNvSpPr/>
          <p:nvPr/>
        </p:nvSpPr>
        <p:spPr>
          <a:xfrm>
            <a:off x="3264389" y="1267375"/>
            <a:ext cx="4655577" cy="3214978"/>
          </a:xfrm>
          <a:prstGeom prst="rect">
            <a:avLst/>
          </a:prstGeom>
          <a:solidFill>
            <a:schemeClr val="bg1"/>
          </a:solidFill>
          <a:ln>
            <a:solidFill>
              <a:srgbClr val="15816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MX" dirty="0">
                <a:solidFill>
                  <a:schemeClr val="tx1"/>
                </a:solidFill>
                <a:latin typeface="Varela Round" panose="020B0604020202020204" charset="-79"/>
                <a:cs typeface="Varela Round" panose="020B0604020202020204" charset="-79"/>
              </a:rPr>
              <a:t>En este módulo podemos encontrar las secciones de: </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Tutorial</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Preguntas y respuesta</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Ayuda.</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Conceptos </a:t>
            </a:r>
          </a:p>
          <a:p>
            <a:pPr algn="ctr"/>
            <a:endParaRPr lang="es-MX" dirty="0"/>
          </a:p>
        </p:txBody>
      </p:sp>
    </p:spTree>
    <p:extLst>
      <p:ext uri="{BB962C8B-B14F-4D97-AF65-F5344CB8AC3E}">
        <p14:creationId xmlns:p14="http://schemas.microsoft.com/office/powerpoint/2010/main" val="4063682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idx="1"/>
          </p:nvPr>
        </p:nvSpPr>
        <p:spPr/>
        <p:txBody>
          <a:bodyPr/>
          <a:lstStyle/>
          <a:p>
            <a:endParaRPr lang="es-ES"/>
          </a:p>
        </p:txBody>
      </p:sp>
      <p:sp>
        <p:nvSpPr>
          <p:cNvPr id="4" name="Rectángulo 3"/>
          <p:cNvSpPr/>
          <p:nvPr/>
        </p:nvSpPr>
        <p:spPr>
          <a:xfrm>
            <a:off x="186716" y="-2"/>
            <a:ext cx="8962083" cy="5143499"/>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916"/>
              </a:lnSpc>
              <a:spcAft>
                <a:spcPts val="800"/>
              </a:spcAft>
            </a:pPr>
            <a:endParaRPr lang="es-MX" dirty="0">
              <a:solidFill>
                <a:schemeClr val="bg1">
                  <a:lumMod val="95000"/>
                </a:schemeClr>
              </a:solidFill>
              <a:latin typeface="Calibri"/>
              <a:ea typeface="Calibri"/>
              <a:cs typeface="Calibri"/>
              <a:sym typeface="Calibri"/>
            </a:endParaRPr>
          </a:p>
        </p:txBody>
      </p:sp>
      <p:sp>
        <p:nvSpPr>
          <p:cNvPr id="5" name="Entrada manual 1"/>
          <p:cNvSpPr>
            <a:spLocks noChangeAspect="1"/>
          </p:cNvSpPr>
          <p:nvPr/>
        </p:nvSpPr>
        <p:spPr>
          <a:xfrm rot="16200000" flipV="1">
            <a:off x="-1134508" y="1085804"/>
            <a:ext cx="5143501" cy="2971892"/>
          </a:xfrm>
          <a:prstGeom prst="flowChartManualInpu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Elipse 5"/>
          <p:cNvSpPr/>
          <p:nvPr/>
        </p:nvSpPr>
        <p:spPr>
          <a:xfrm>
            <a:off x="-689222" y="4236222"/>
            <a:ext cx="1602665" cy="1602665"/>
          </a:xfrm>
          <a:prstGeom prst="ellipse">
            <a:avLst/>
          </a:prstGeom>
          <a:noFill/>
          <a:ln w="228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p:cNvSpPr/>
          <p:nvPr/>
        </p:nvSpPr>
        <p:spPr>
          <a:xfrm>
            <a:off x="-1104512" y="3817122"/>
            <a:ext cx="2433246" cy="2433246"/>
          </a:xfrm>
          <a:prstGeom prst="ellipse">
            <a:avLst/>
          </a:pr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8"/>
          <p:cNvSpPr/>
          <p:nvPr/>
        </p:nvSpPr>
        <p:spPr>
          <a:xfrm>
            <a:off x="7735152" y="-66566"/>
            <a:ext cx="1267377" cy="1267377"/>
          </a:xfrm>
          <a:prstGeom prst="ellipse">
            <a:avLst/>
          </a:prstGeom>
          <a:solidFill>
            <a:schemeClr val="bg1"/>
          </a:solid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p:cNvSpPr/>
          <p:nvPr/>
        </p:nvSpPr>
        <p:spPr>
          <a:xfrm>
            <a:off x="7919966" y="118248"/>
            <a:ext cx="897751" cy="89775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Rectángulo 18">
            <a:extLst>
              <a:ext uri="{FF2B5EF4-FFF2-40B4-BE49-F238E27FC236}">
                <a16:creationId xmlns:a16="http://schemas.microsoft.com/office/drawing/2014/main" id="{8CD2AABA-FBF9-4E25-83FA-1DEF12F824AD}"/>
              </a:ext>
            </a:extLst>
          </p:cNvPr>
          <p:cNvSpPr/>
          <p:nvPr/>
        </p:nvSpPr>
        <p:spPr>
          <a:xfrm rot="16641045">
            <a:off x="-456747" y="1123730"/>
            <a:ext cx="3787977" cy="1569660"/>
          </a:xfrm>
          <a:prstGeom prst="rect">
            <a:avLst/>
          </a:prstGeom>
        </p:spPr>
        <p:txBody>
          <a:bodyPr wrap="square" anchor="ctr">
            <a:spAutoFit/>
          </a:bodyPr>
          <a:lstStyle/>
          <a:p>
            <a:pPr algn="ctr">
              <a:buSzPct val="25000"/>
            </a:pPr>
            <a:r>
              <a:rPr lang="es-MX" sz="4800" dirty="0">
                <a:solidFill>
                  <a:schemeClr val="bg1"/>
                </a:solidFill>
                <a:latin typeface="Varela Round" panose="020B0604020202020204" charset="-79"/>
                <a:cs typeface="Varela Round" panose="020B0604020202020204" charset="-79"/>
              </a:rPr>
              <a:t>Deserción Escolar</a:t>
            </a:r>
            <a:endParaRPr lang="en" sz="4400" dirty="0">
              <a:solidFill>
                <a:srgbClr val="FF5353"/>
              </a:solidFill>
              <a:latin typeface="Varela Round" panose="020B0604020202020204" charset="-79"/>
              <a:cs typeface="Varela Round" panose="020B0604020202020204" charset="-79"/>
            </a:endParaRPr>
          </a:p>
        </p:txBody>
      </p:sp>
      <p:sp>
        <p:nvSpPr>
          <p:cNvPr id="16" name="Shape 296">
            <a:extLst>
              <a:ext uri="{FF2B5EF4-FFF2-40B4-BE49-F238E27FC236}">
                <a16:creationId xmlns:a16="http://schemas.microsoft.com/office/drawing/2014/main" id="{D9AB8EEA-4587-4D51-B841-6CC11A41D4B7}"/>
              </a:ext>
            </a:extLst>
          </p:cNvPr>
          <p:cNvSpPr txBox="1">
            <a:spLocks/>
          </p:cNvSpPr>
          <p:nvPr/>
        </p:nvSpPr>
        <p:spPr>
          <a:xfrm>
            <a:off x="8463516" y="4242392"/>
            <a:ext cx="472566"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tx1"/>
                </a:solidFill>
                <a:latin typeface="Varela Round" panose="020B0604020202020204" charset="-79"/>
                <a:ea typeface="Microsoft JhengHei UI Light" panose="020B0304030504040204" pitchFamily="34" charset="-120"/>
                <a:cs typeface="Varela Round" panose="020B0604020202020204" charset="-79"/>
              </a:rPr>
              <a:t>24</a:t>
            </a:fld>
            <a:endParaRPr lang="es-MX" sz="1600" b="1" dirty="0">
              <a:solidFill>
                <a:schemeClr val="tx1"/>
              </a:solidFill>
              <a:latin typeface="Varela Round" panose="020B0604020202020204" charset="-79"/>
              <a:ea typeface="Microsoft JhengHei UI Light" panose="020B0304030504040204" pitchFamily="34" charset="-120"/>
              <a:cs typeface="Varela Round" panose="020B0604020202020204" charset="-79"/>
            </a:endParaRPr>
          </a:p>
        </p:txBody>
      </p:sp>
      <p:sp>
        <p:nvSpPr>
          <p:cNvPr id="20" name="Rectángulo 19">
            <a:extLst>
              <a:ext uri="{FF2B5EF4-FFF2-40B4-BE49-F238E27FC236}">
                <a16:creationId xmlns:a16="http://schemas.microsoft.com/office/drawing/2014/main" id="{50383E7A-03B4-41D9-B87C-876B147BC3DF}"/>
              </a:ext>
            </a:extLst>
          </p:cNvPr>
          <p:cNvSpPr/>
          <p:nvPr/>
        </p:nvSpPr>
        <p:spPr>
          <a:xfrm>
            <a:off x="3264389" y="1267375"/>
            <a:ext cx="4655577" cy="3214978"/>
          </a:xfrm>
          <a:prstGeom prst="rect">
            <a:avLst/>
          </a:prstGeom>
          <a:solidFill>
            <a:schemeClr val="bg1"/>
          </a:solidFill>
          <a:ln>
            <a:solidFill>
              <a:srgbClr val="15816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MX" dirty="0">
                <a:solidFill>
                  <a:schemeClr val="tx1"/>
                </a:solidFill>
                <a:latin typeface="Varela Round" panose="020B0604020202020204" charset="-79"/>
                <a:cs typeface="Varela Round" panose="020B0604020202020204" charset="-79"/>
              </a:rPr>
              <a:t>En este módulo podemos encontrar las secciones de: </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Tutorial</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Preguntas y respuesta</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Ayuda.</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Conceptos </a:t>
            </a:r>
          </a:p>
          <a:p>
            <a:pPr algn="ctr"/>
            <a:endParaRPr lang="es-MX" dirty="0"/>
          </a:p>
        </p:txBody>
      </p:sp>
    </p:spTree>
    <p:extLst>
      <p:ext uri="{BB962C8B-B14F-4D97-AF65-F5344CB8AC3E}">
        <p14:creationId xmlns:p14="http://schemas.microsoft.com/office/powerpoint/2010/main" val="487231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idx="1"/>
          </p:nvPr>
        </p:nvSpPr>
        <p:spPr/>
        <p:txBody>
          <a:bodyPr/>
          <a:lstStyle/>
          <a:p>
            <a:endParaRPr lang="es-ES"/>
          </a:p>
        </p:txBody>
      </p:sp>
      <p:sp>
        <p:nvSpPr>
          <p:cNvPr id="4" name="Rectángulo 3"/>
          <p:cNvSpPr/>
          <p:nvPr/>
        </p:nvSpPr>
        <p:spPr>
          <a:xfrm>
            <a:off x="186716" y="-2"/>
            <a:ext cx="8962083" cy="5143499"/>
          </a:xfrm>
          <a:prstGeom prst="rect">
            <a:avLst/>
          </a:prstGeom>
          <a:solidFill>
            <a:schemeClr val="bg1"/>
          </a:solidFill>
          <a:ln>
            <a:solidFill>
              <a:srgbClr val="24CA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916"/>
              </a:lnSpc>
              <a:spcAft>
                <a:spcPts val="800"/>
              </a:spcAft>
            </a:pPr>
            <a:endParaRPr lang="es-MX" dirty="0">
              <a:solidFill>
                <a:schemeClr val="bg1">
                  <a:lumMod val="95000"/>
                </a:schemeClr>
              </a:solidFill>
              <a:latin typeface="Calibri"/>
              <a:ea typeface="Calibri"/>
              <a:cs typeface="Calibri"/>
              <a:sym typeface="Calibri"/>
            </a:endParaRPr>
          </a:p>
        </p:txBody>
      </p:sp>
      <p:sp>
        <p:nvSpPr>
          <p:cNvPr id="5" name="Entrada manual 1"/>
          <p:cNvSpPr>
            <a:spLocks noChangeAspect="1"/>
          </p:cNvSpPr>
          <p:nvPr/>
        </p:nvSpPr>
        <p:spPr>
          <a:xfrm rot="16200000" flipV="1">
            <a:off x="-1134508" y="1085804"/>
            <a:ext cx="5143501" cy="2971892"/>
          </a:xfrm>
          <a:prstGeom prst="flowChartManualInput">
            <a:avLst/>
          </a:prstGeom>
          <a:solidFill>
            <a:srgbClr val="24CA6F"/>
          </a:solidFill>
          <a:ln>
            <a:solidFill>
              <a:srgbClr val="24CA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Elipse 5"/>
          <p:cNvSpPr/>
          <p:nvPr/>
        </p:nvSpPr>
        <p:spPr>
          <a:xfrm>
            <a:off x="-689222" y="4236222"/>
            <a:ext cx="1602665" cy="1602665"/>
          </a:xfrm>
          <a:prstGeom prst="ellipse">
            <a:avLst/>
          </a:prstGeom>
          <a:noFill/>
          <a:ln w="228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p:cNvSpPr/>
          <p:nvPr/>
        </p:nvSpPr>
        <p:spPr>
          <a:xfrm>
            <a:off x="-1104512" y="3817122"/>
            <a:ext cx="2433246" cy="2433246"/>
          </a:xfrm>
          <a:prstGeom prst="ellipse">
            <a:avLst/>
          </a:pr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8"/>
          <p:cNvSpPr/>
          <p:nvPr/>
        </p:nvSpPr>
        <p:spPr>
          <a:xfrm>
            <a:off x="7735152" y="-66566"/>
            <a:ext cx="1267377" cy="1267377"/>
          </a:xfrm>
          <a:prstGeom prst="ellipse">
            <a:avLst/>
          </a:prstGeom>
          <a:solidFill>
            <a:schemeClr val="bg1"/>
          </a:solidFill>
          <a:ln>
            <a:solidFill>
              <a:srgbClr val="24CA6F"/>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p:cNvSpPr/>
          <p:nvPr/>
        </p:nvSpPr>
        <p:spPr>
          <a:xfrm>
            <a:off x="7919966" y="118248"/>
            <a:ext cx="897751" cy="897751"/>
          </a:xfrm>
          <a:prstGeom prst="ellipse">
            <a:avLst/>
          </a:prstGeom>
          <a:solidFill>
            <a:srgbClr val="24CA6F"/>
          </a:solidFill>
          <a:ln>
            <a:solidFill>
              <a:srgbClr val="24CA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Rectángulo 18">
            <a:extLst>
              <a:ext uri="{FF2B5EF4-FFF2-40B4-BE49-F238E27FC236}">
                <a16:creationId xmlns:a16="http://schemas.microsoft.com/office/drawing/2014/main" id="{8CD2AABA-FBF9-4E25-83FA-1DEF12F824AD}"/>
              </a:ext>
            </a:extLst>
          </p:cNvPr>
          <p:cNvSpPr/>
          <p:nvPr/>
        </p:nvSpPr>
        <p:spPr>
          <a:xfrm rot="16668758">
            <a:off x="-138773" y="1353536"/>
            <a:ext cx="3106411" cy="1569660"/>
          </a:xfrm>
          <a:prstGeom prst="rect">
            <a:avLst/>
          </a:prstGeom>
        </p:spPr>
        <p:txBody>
          <a:bodyPr wrap="square" anchor="ctr">
            <a:spAutoFit/>
          </a:bodyPr>
          <a:lstStyle/>
          <a:p>
            <a:pPr algn="ctr">
              <a:buSzPct val="25000"/>
            </a:pPr>
            <a:r>
              <a:rPr lang="es-MX" sz="4800" dirty="0">
                <a:solidFill>
                  <a:schemeClr val="bg1"/>
                </a:solidFill>
                <a:latin typeface="Varela Round" panose="020B0604020202020204" charset="-79"/>
                <a:cs typeface="Varela Round" panose="020B0604020202020204" charset="-79"/>
              </a:rPr>
              <a:t>Falta de Interés</a:t>
            </a:r>
            <a:endParaRPr lang="en" sz="4400" dirty="0">
              <a:solidFill>
                <a:srgbClr val="FF5353"/>
              </a:solidFill>
              <a:latin typeface="Varela Round" panose="020B0604020202020204" charset="-79"/>
              <a:cs typeface="Varela Round" panose="020B0604020202020204" charset="-79"/>
            </a:endParaRPr>
          </a:p>
        </p:txBody>
      </p:sp>
      <p:sp>
        <p:nvSpPr>
          <p:cNvPr id="16" name="Shape 296">
            <a:extLst>
              <a:ext uri="{FF2B5EF4-FFF2-40B4-BE49-F238E27FC236}">
                <a16:creationId xmlns:a16="http://schemas.microsoft.com/office/drawing/2014/main" id="{671510F0-559F-4767-B280-8B46000DC1C7}"/>
              </a:ext>
            </a:extLst>
          </p:cNvPr>
          <p:cNvSpPr txBox="1">
            <a:spLocks/>
          </p:cNvSpPr>
          <p:nvPr/>
        </p:nvSpPr>
        <p:spPr>
          <a:xfrm>
            <a:off x="8463516" y="4242392"/>
            <a:ext cx="472566"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tx1"/>
                </a:solidFill>
                <a:latin typeface="Varela Round" panose="020B0604020202020204" charset="-79"/>
                <a:ea typeface="Microsoft JhengHei UI Light" panose="020B0304030504040204" pitchFamily="34" charset="-120"/>
                <a:cs typeface="Varela Round" panose="020B0604020202020204" charset="-79"/>
              </a:rPr>
              <a:t>25</a:t>
            </a:fld>
            <a:endParaRPr lang="es-MX" sz="1600" b="1" dirty="0">
              <a:solidFill>
                <a:schemeClr val="tx1"/>
              </a:solidFill>
              <a:latin typeface="Varela Round" panose="020B0604020202020204" charset="-79"/>
              <a:ea typeface="Microsoft JhengHei UI Light" panose="020B0304030504040204" pitchFamily="34" charset="-120"/>
              <a:cs typeface="Varela Round" panose="020B0604020202020204" charset="-79"/>
            </a:endParaRPr>
          </a:p>
        </p:txBody>
      </p:sp>
      <p:sp>
        <p:nvSpPr>
          <p:cNvPr id="20" name="Rectángulo 19">
            <a:extLst>
              <a:ext uri="{FF2B5EF4-FFF2-40B4-BE49-F238E27FC236}">
                <a16:creationId xmlns:a16="http://schemas.microsoft.com/office/drawing/2014/main" id="{D6B09E50-CD14-455B-9A48-B65FB35AEB69}"/>
              </a:ext>
            </a:extLst>
          </p:cNvPr>
          <p:cNvSpPr/>
          <p:nvPr/>
        </p:nvSpPr>
        <p:spPr>
          <a:xfrm>
            <a:off x="3264389" y="1267375"/>
            <a:ext cx="4655577" cy="3214978"/>
          </a:xfrm>
          <a:prstGeom prst="rect">
            <a:avLst/>
          </a:prstGeom>
          <a:solidFill>
            <a:schemeClr val="bg1"/>
          </a:solidFill>
          <a:ln>
            <a:solidFill>
              <a:srgbClr val="15816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MX" dirty="0">
                <a:solidFill>
                  <a:schemeClr val="tx1"/>
                </a:solidFill>
                <a:latin typeface="Varela Round" panose="020B0604020202020204" charset="-79"/>
                <a:cs typeface="Varela Round" panose="020B0604020202020204" charset="-79"/>
              </a:rPr>
              <a:t>En este módulo podemos encontrar las secciones de: </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Tutorial</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Preguntas y respuesta</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Ayuda.</a:t>
            </a:r>
          </a:p>
          <a:p>
            <a:pPr marL="285750" indent="-285750" algn="just" fontAlgn="base">
              <a:buClr>
                <a:srgbClr val="15816C"/>
              </a:buClr>
              <a:buFont typeface="Verdana" panose="020B0604030504040204" pitchFamily="34" charset="0"/>
              <a:buChar char="∆"/>
            </a:pPr>
            <a:r>
              <a:rPr lang="es-MX" dirty="0">
                <a:solidFill>
                  <a:schemeClr val="tx1"/>
                </a:solidFill>
                <a:latin typeface="Varela Round" panose="020B0604020202020204" charset="-79"/>
                <a:cs typeface="Varela Round" panose="020B0604020202020204" charset="-79"/>
              </a:rPr>
              <a:t>Conceptos </a:t>
            </a:r>
          </a:p>
          <a:p>
            <a:pPr algn="ctr"/>
            <a:endParaRPr lang="es-MX" dirty="0"/>
          </a:p>
        </p:txBody>
      </p:sp>
    </p:spTree>
    <p:extLst>
      <p:ext uri="{BB962C8B-B14F-4D97-AF65-F5344CB8AC3E}">
        <p14:creationId xmlns:p14="http://schemas.microsoft.com/office/powerpoint/2010/main" val="1467081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t="10116"/>
          <a:stretch/>
        </p:blipFill>
        <p:spPr bwMode="auto">
          <a:xfrm>
            <a:off x="-1" y="-114300"/>
            <a:ext cx="9144000" cy="5257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0" y="-114300"/>
            <a:ext cx="9347200" cy="52578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Shape 296"/>
          <p:cNvSpPr txBox="1">
            <a:spLocks/>
          </p:cNvSpPr>
          <p:nvPr/>
        </p:nvSpPr>
        <p:spPr>
          <a:xfrm>
            <a:off x="2039079" y="1076750"/>
            <a:ext cx="5027740" cy="1159798"/>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lgn="ctr">
              <a:buSzPct val="25000"/>
            </a:pPr>
            <a:endParaRPr lang="en" sz="5400" dirty="0">
              <a:solidFill>
                <a:schemeClr val="bg1"/>
              </a:solidFill>
              <a:latin typeface="Microsoft JhengHei UI Light" panose="020B0304030504040204" pitchFamily="34" charset="-120"/>
              <a:ea typeface="Microsoft JhengHei UI Light" panose="020B0304030504040204" pitchFamily="34" charset="-120"/>
              <a:cs typeface="Varela Round" panose="020B0604020202020204" charset="-79"/>
            </a:endParaRPr>
          </a:p>
          <a:p>
            <a:pPr algn="ctr">
              <a:buSzPct val="25000"/>
            </a:pPr>
            <a:endParaRPr lang="en" sz="5400" dirty="0">
              <a:solidFill>
                <a:schemeClr val="bg1"/>
              </a:solidFill>
              <a:latin typeface="Microsoft JhengHei UI Light" panose="020B0304030504040204" pitchFamily="34" charset="-120"/>
              <a:ea typeface="Microsoft JhengHei UI Light" panose="020B0304030504040204" pitchFamily="34" charset="-120"/>
              <a:cs typeface="Varela Round" panose="020B0604020202020204" charset="-79"/>
            </a:endParaRPr>
          </a:p>
          <a:p>
            <a:pPr algn="ctr">
              <a:buSzPct val="25000"/>
            </a:pPr>
            <a:r>
              <a:rPr lang="es-MX" sz="5400" dirty="0">
                <a:solidFill>
                  <a:schemeClr val="bg1"/>
                </a:solidFill>
                <a:latin typeface="Microsoft JhengHei UI Light" panose="020B0304030504040204" pitchFamily="34" charset="-120"/>
                <a:ea typeface="Microsoft JhengHei UI Light" panose="020B0304030504040204" pitchFamily="34" charset="-120"/>
                <a:cs typeface="Varela Round" panose="020B0604020202020204" charset="-79"/>
              </a:rPr>
              <a:t>¿Preguntas?</a:t>
            </a:r>
            <a:endParaRPr lang="en" sz="5400" dirty="0">
              <a:solidFill>
                <a:schemeClr val="tx1"/>
              </a:solidFill>
              <a:latin typeface="Microsoft JhengHei UI Light" panose="020B0304030504040204" pitchFamily="34" charset="-120"/>
              <a:ea typeface="Microsoft JhengHei UI Light" panose="020B0304030504040204" pitchFamily="34" charset="-120"/>
              <a:cs typeface="Varela Round" panose="020B0604020202020204" charset="-79"/>
            </a:endParaRPr>
          </a:p>
        </p:txBody>
      </p:sp>
      <p:sp>
        <p:nvSpPr>
          <p:cNvPr id="7" name="Shape 542"/>
          <p:cNvSpPr/>
          <p:nvPr/>
        </p:nvSpPr>
        <p:spPr>
          <a:xfrm>
            <a:off x="3916204" y="2236548"/>
            <a:ext cx="1315866" cy="1315866"/>
          </a:xfrm>
          <a:custGeom>
            <a:avLst/>
            <a:gdLst/>
            <a:ahLst/>
            <a:cxnLst/>
            <a:rect l="0" t="0" r="0" b="0"/>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alpha val="70000"/>
            </a:srgbClr>
          </a:solidFill>
          <a:ln>
            <a:noFill/>
          </a:ln>
        </p:spPr>
        <p:txBody>
          <a:bodyPr lIns="91425" tIns="91425" rIns="91425" bIns="91425" anchor="ctr" anchorCtr="0">
            <a:noAutofit/>
          </a:bodyPr>
          <a:lstStyle/>
          <a:p>
            <a:pPr lvl="0">
              <a:spcBef>
                <a:spcPts val="0"/>
              </a:spcBef>
              <a:buNone/>
            </a:pPr>
            <a:endParaRPr/>
          </a:p>
        </p:txBody>
      </p:sp>
      <p:sp>
        <p:nvSpPr>
          <p:cNvPr id="6" name="Shape 296">
            <a:extLst>
              <a:ext uri="{FF2B5EF4-FFF2-40B4-BE49-F238E27FC236}">
                <a16:creationId xmlns:a16="http://schemas.microsoft.com/office/drawing/2014/main" id="{C07B4A17-F913-47AE-95E1-0626CBBC764A}"/>
              </a:ext>
            </a:extLst>
          </p:cNvPr>
          <p:cNvSpPr txBox="1">
            <a:spLocks/>
          </p:cNvSpPr>
          <p:nvPr/>
        </p:nvSpPr>
        <p:spPr>
          <a:xfrm>
            <a:off x="8463516" y="4242392"/>
            <a:ext cx="472566"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bg1"/>
                </a:solidFill>
                <a:latin typeface="Varela Round" panose="020B0604020202020204" charset="-79"/>
                <a:ea typeface="Microsoft JhengHei UI Light" panose="020B0304030504040204" pitchFamily="34" charset="-120"/>
                <a:cs typeface="Varela Round" panose="020B0604020202020204" charset="-79"/>
              </a:rPr>
              <a:t>26</a:t>
            </a:fld>
            <a:endParaRPr lang="es-MX" sz="1600" b="1" dirty="0">
              <a:solidFill>
                <a:schemeClr val="bg1"/>
              </a:solidFill>
              <a:latin typeface="Varela Round" panose="020B0604020202020204" charset="-79"/>
              <a:ea typeface="Microsoft JhengHei UI Light" panose="020B0304030504040204" pitchFamily="34" charset="-120"/>
              <a:cs typeface="Varela Round" panose="020B0604020202020204" charset="-79"/>
            </a:endParaRPr>
          </a:p>
        </p:txBody>
      </p:sp>
    </p:spTree>
    <p:extLst>
      <p:ext uri="{BB962C8B-B14F-4D97-AF65-F5344CB8AC3E}">
        <p14:creationId xmlns:p14="http://schemas.microsoft.com/office/powerpoint/2010/main" val="1908976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2050" name="Picture 2" descr="Resultado de imagen para planeacion"/>
          <p:cNvPicPr>
            <a:picLocks noChangeAspect="1" noChangeArrowheads="1"/>
          </p:cNvPicPr>
          <p:nvPr/>
        </p:nvPicPr>
        <p:blipFill rotWithShape="1">
          <a:blip r:embed="rId3">
            <a:extLst>
              <a:ext uri="{28A0092B-C50C-407E-A947-70E740481C1C}">
                <a14:useLocalDpi xmlns:a14="http://schemas.microsoft.com/office/drawing/2010/main" val="0"/>
              </a:ext>
            </a:extLst>
          </a:blip>
          <a:srcRect r="3691"/>
          <a:stretch/>
        </p:blipFill>
        <p:spPr bwMode="auto">
          <a:xfrm>
            <a:off x="-1" y="0"/>
            <a:ext cx="9133368"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1" y="0"/>
            <a:ext cx="5085021" cy="51435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Shape 296"/>
          <p:cNvSpPr txBox="1">
            <a:spLocks/>
          </p:cNvSpPr>
          <p:nvPr/>
        </p:nvSpPr>
        <p:spPr>
          <a:xfrm>
            <a:off x="1405831" y="1991851"/>
            <a:ext cx="2273356" cy="1159798"/>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r>
              <a:rPr lang="es-MX" sz="5400" b="1" dirty="0">
                <a:solidFill>
                  <a:schemeClr val="bg1"/>
                </a:solidFill>
                <a:latin typeface="Varela Round" panose="020B0604020202020204" charset="-79"/>
                <a:ea typeface="Microsoft JhengHei UI Light" panose="020B0304030504040204" pitchFamily="34" charset="-120"/>
                <a:cs typeface="Varela Round" panose="020B0604020202020204" charset="-79"/>
              </a:rPr>
              <a:t>Tema</a:t>
            </a:r>
            <a:endParaRPr lang="en" sz="5400" b="1" dirty="0">
              <a:solidFill>
                <a:schemeClr val="bg1"/>
              </a:solidFill>
              <a:latin typeface="Varela Round" panose="020B0604020202020204" charset="-79"/>
              <a:ea typeface="Microsoft JhengHei UI Light" panose="020B0304030504040204" pitchFamily="34" charset="-120"/>
              <a:cs typeface="Varela Round" panose="020B0604020202020204" charset="-79"/>
            </a:endParaRPr>
          </a:p>
        </p:txBody>
      </p:sp>
      <p:sp>
        <p:nvSpPr>
          <p:cNvPr id="5" name="Shape 296">
            <a:extLst>
              <a:ext uri="{FF2B5EF4-FFF2-40B4-BE49-F238E27FC236}">
                <a16:creationId xmlns:a16="http://schemas.microsoft.com/office/drawing/2014/main" id="{75B69B03-360F-4003-91DB-DD6E01999866}"/>
              </a:ext>
            </a:extLst>
          </p:cNvPr>
          <p:cNvSpPr txBox="1">
            <a:spLocks/>
          </p:cNvSpPr>
          <p:nvPr/>
        </p:nvSpPr>
        <p:spPr>
          <a:xfrm>
            <a:off x="8610732" y="4242392"/>
            <a:ext cx="325350"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bg1"/>
                </a:solidFill>
                <a:latin typeface="Varela Round" panose="020B0604020202020204" charset="-79"/>
                <a:ea typeface="Microsoft JhengHei UI Light" panose="020B0304030504040204" pitchFamily="34" charset="-120"/>
                <a:cs typeface="Varela Round" panose="020B0604020202020204" charset="-79"/>
              </a:rPr>
              <a:t>3</a:t>
            </a:fld>
            <a:endParaRPr lang="es-MX" sz="1600" b="1" dirty="0">
              <a:solidFill>
                <a:schemeClr val="bg1"/>
              </a:solidFill>
              <a:latin typeface="Varela Round" panose="020B0604020202020204" charset="-79"/>
              <a:ea typeface="Microsoft JhengHei UI Light" panose="020B0304030504040204" pitchFamily="34" charset="-120"/>
              <a:cs typeface="Varela Round" panose="020B0604020202020204" charset="-79"/>
            </a:endParaRPr>
          </a:p>
        </p:txBody>
      </p:sp>
    </p:spTree>
    <p:extLst>
      <p:ext uri="{BB962C8B-B14F-4D97-AF65-F5344CB8AC3E}">
        <p14:creationId xmlns:p14="http://schemas.microsoft.com/office/powerpoint/2010/main" val="3414292176"/>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extLst>
              <a:ext uri="{28A0092B-C50C-407E-A947-70E740481C1C}">
                <a14:useLocalDpi xmlns:a14="http://schemas.microsoft.com/office/drawing/2010/main" val="0"/>
              </a:ext>
            </a:extLst>
          </a:blip>
          <a:srcRect b="7635"/>
          <a:stretch/>
        </p:blipFill>
        <p:spPr>
          <a:xfrm>
            <a:off x="0" y="-46255"/>
            <a:ext cx="9144000" cy="5278655"/>
          </a:xfrm>
          <a:prstGeom prst="rect">
            <a:avLst/>
          </a:prstGeom>
        </p:spPr>
      </p:pic>
      <p:sp>
        <p:nvSpPr>
          <p:cNvPr id="4" name="Rectángulo 3"/>
          <p:cNvSpPr/>
          <p:nvPr/>
        </p:nvSpPr>
        <p:spPr>
          <a:xfrm>
            <a:off x="985" y="-46255"/>
            <a:ext cx="9144000" cy="5309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Rectángulo 2"/>
          <p:cNvSpPr/>
          <p:nvPr/>
        </p:nvSpPr>
        <p:spPr>
          <a:xfrm>
            <a:off x="2425700" y="527448"/>
            <a:ext cx="4292600" cy="546100"/>
          </a:xfrm>
          <a:prstGeom prst="rect">
            <a:avLst/>
          </a:prstGeom>
          <a:noFill/>
          <a:ln w="8890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dirty="0">
                <a:latin typeface="Varela Round" panose="020B0604020202020204" charset="-79"/>
                <a:cs typeface="Varela Round" panose="020B0604020202020204" charset="-79"/>
              </a:rPr>
              <a:t>Tema</a:t>
            </a:r>
            <a:endParaRPr lang="es-MX" dirty="0">
              <a:latin typeface="Varela Round" panose="020B0604020202020204" charset="-79"/>
              <a:cs typeface="Varela Round" panose="020B0604020202020204" charset="-79"/>
            </a:endParaRPr>
          </a:p>
        </p:txBody>
      </p:sp>
      <p:sp>
        <p:nvSpPr>
          <p:cNvPr id="7" name="Shape 296"/>
          <p:cNvSpPr txBox="1">
            <a:spLocks/>
          </p:cNvSpPr>
          <p:nvPr/>
        </p:nvSpPr>
        <p:spPr>
          <a:xfrm>
            <a:off x="517156" y="1403065"/>
            <a:ext cx="8109688" cy="262170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lgn="just">
              <a:buSzPct val="25000"/>
            </a:pPr>
            <a:r>
              <a:rPr lang="es-MX" sz="2400" dirty="0">
                <a:solidFill>
                  <a:schemeClr val="bg1"/>
                </a:solidFill>
                <a:latin typeface="Varela Round" panose="020B0604020202020204" charset="-79"/>
                <a:ea typeface="Microsoft JhengHei UI Light" panose="020B0304030504040204" pitchFamily="34" charset="-120"/>
                <a:cs typeface="Varela Round" panose="020B0604020202020204" charset="-79"/>
              </a:rPr>
              <a:t>Pagina Web para brindar Orientación Vocacional sobre la elección de la carrera de Ingeniería en Sistemas Computacionales en ESCOM para los alumnos de nuevo ingreso de la misma escuela, posteriores al semestre 19-1, para tratar de reducir la deserción escolar por falta de interés académico</a:t>
            </a:r>
            <a:endParaRPr lang="en" sz="2800" dirty="0">
              <a:solidFill>
                <a:schemeClr val="bg1"/>
              </a:solidFill>
              <a:latin typeface="Varela Round" panose="020B0604020202020204" charset="-79"/>
              <a:ea typeface="Microsoft JhengHei UI Light" panose="020B0304030504040204" pitchFamily="34" charset="-120"/>
              <a:cs typeface="Varela Round" panose="020B0604020202020204" charset="-79"/>
            </a:endParaRPr>
          </a:p>
        </p:txBody>
      </p:sp>
      <p:sp>
        <p:nvSpPr>
          <p:cNvPr id="8" name="Elipse 7"/>
          <p:cNvSpPr/>
          <p:nvPr/>
        </p:nvSpPr>
        <p:spPr>
          <a:xfrm>
            <a:off x="-752722" y="4299722"/>
            <a:ext cx="1602665" cy="1602665"/>
          </a:xfrm>
          <a:prstGeom prst="ellipse">
            <a:avLst/>
          </a:prstGeom>
          <a:noFill/>
          <a:ln w="228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8"/>
          <p:cNvSpPr/>
          <p:nvPr/>
        </p:nvSpPr>
        <p:spPr>
          <a:xfrm>
            <a:off x="-1168012" y="3880622"/>
            <a:ext cx="2433246" cy="2433246"/>
          </a:xfrm>
          <a:prstGeom prst="ellipse">
            <a:avLst/>
          </a:pr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9"/>
          <p:cNvSpPr/>
          <p:nvPr/>
        </p:nvSpPr>
        <p:spPr>
          <a:xfrm>
            <a:off x="8397413" y="-267520"/>
            <a:ext cx="897751" cy="8977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Elipse 10"/>
          <p:cNvSpPr/>
          <p:nvPr/>
        </p:nvSpPr>
        <p:spPr>
          <a:xfrm>
            <a:off x="8212599" y="-452334"/>
            <a:ext cx="1267377" cy="1267377"/>
          </a:xfrm>
          <a:prstGeom prst="ellipse">
            <a:avLst/>
          </a:prstGeom>
          <a:noFill/>
          <a:ln>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AutoShape 2" descr="Resultado de imagen para amanecer"/>
          <p:cNvSpPr>
            <a:spLocks noChangeAspect="1" noChangeArrowheads="1"/>
          </p:cNvSpPr>
          <p:nvPr/>
        </p:nvSpPr>
        <p:spPr bwMode="auto">
          <a:xfrm>
            <a:off x="2517775" y="62383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2" name="Shape 296">
            <a:extLst>
              <a:ext uri="{FF2B5EF4-FFF2-40B4-BE49-F238E27FC236}">
                <a16:creationId xmlns:a16="http://schemas.microsoft.com/office/drawing/2014/main" id="{2B5335E7-F30A-47E9-87AE-440E8F09017E}"/>
              </a:ext>
            </a:extLst>
          </p:cNvPr>
          <p:cNvSpPr txBox="1">
            <a:spLocks/>
          </p:cNvSpPr>
          <p:nvPr/>
        </p:nvSpPr>
        <p:spPr>
          <a:xfrm>
            <a:off x="8610732" y="4242392"/>
            <a:ext cx="325350"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bg1"/>
                </a:solidFill>
                <a:latin typeface="Varela Round" panose="020B0604020202020204" charset="-79"/>
                <a:ea typeface="Microsoft JhengHei UI Light" panose="020B0304030504040204" pitchFamily="34" charset="-120"/>
                <a:cs typeface="Varela Round" panose="020B0604020202020204" charset="-79"/>
              </a:rPr>
              <a:t>4</a:t>
            </a:fld>
            <a:endParaRPr lang="es-MX" sz="1600" b="1" dirty="0">
              <a:solidFill>
                <a:schemeClr val="bg1"/>
              </a:solidFill>
              <a:latin typeface="Varela Round" panose="020B0604020202020204" charset="-79"/>
              <a:ea typeface="Microsoft JhengHei UI Light" panose="020B0304030504040204" pitchFamily="34" charset="-120"/>
              <a:cs typeface="Varela Round" panose="020B0604020202020204" charset="-79"/>
            </a:endParaRPr>
          </a:p>
        </p:txBody>
      </p:sp>
    </p:spTree>
    <p:extLst>
      <p:ext uri="{BB962C8B-B14F-4D97-AF65-F5344CB8AC3E}">
        <p14:creationId xmlns:p14="http://schemas.microsoft.com/office/powerpoint/2010/main" val="53066166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 name="Imagen 2">
            <a:extLst>
              <a:ext uri="{FF2B5EF4-FFF2-40B4-BE49-F238E27FC236}">
                <a16:creationId xmlns:a16="http://schemas.microsoft.com/office/drawing/2014/main" id="{24A4459B-43C0-4A33-8FA9-95FDABD7C5A9}"/>
              </a:ext>
            </a:extLst>
          </p:cNvPr>
          <p:cNvPicPr>
            <a:picLocks noChangeAspect="1"/>
          </p:cNvPicPr>
          <p:nvPr/>
        </p:nvPicPr>
        <p:blipFill rotWithShape="1">
          <a:blip r:embed="rId3"/>
          <a:srcRect l="6288" r="16016"/>
          <a:stretch/>
        </p:blipFill>
        <p:spPr>
          <a:xfrm>
            <a:off x="-1" y="0"/>
            <a:ext cx="9144001" cy="5143500"/>
          </a:xfrm>
          <a:prstGeom prst="rect">
            <a:avLst/>
          </a:prstGeom>
        </p:spPr>
      </p:pic>
      <p:sp>
        <p:nvSpPr>
          <p:cNvPr id="9" name="Rectángulo 8"/>
          <p:cNvSpPr/>
          <p:nvPr/>
        </p:nvSpPr>
        <p:spPr>
          <a:xfrm>
            <a:off x="3187097" y="-1"/>
            <a:ext cx="5956903" cy="51435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t>
            </a:r>
          </a:p>
        </p:txBody>
      </p:sp>
      <p:sp>
        <p:nvSpPr>
          <p:cNvPr id="10" name="Shape 296"/>
          <p:cNvSpPr txBox="1">
            <a:spLocks/>
          </p:cNvSpPr>
          <p:nvPr/>
        </p:nvSpPr>
        <p:spPr>
          <a:xfrm>
            <a:off x="3395013" y="1656324"/>
            <a:ext cx="5541069" cy="183084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r>
              <a:rPr lang="es-MX" sz="5400" b="1" dirty="0">
                <a:solidFill>
                  <a:schemeClr val="bg1"/>
                </a:solidFill>
                <a:latin typeface="Varela Round" panose="020B0604020202020204" charset="-79"/>
                <a:ea typeface="Microsoft JhengHei UI Light" panose="020B0304030504040204" pitchFamily="34" charset="-120"/>
                <a:cs typeface="Varela Round" panose="020B0604020202020204" charset="-79"/>
              </a:rPr>
              <a:t>Planteamiento</a:t>
            </a:r>
          </a:p>
          <a:p>
            <a:pPr>
              <a:buSzPct val="25000"/>
            </a:pPr>
            <a:r>
              <a:rPr lang="es-MX" sz="5400" b="1" dirty="0">
                <a:solidFill>
                  <a:schemeClr val="bg1"/>
                </a:solidFill>
                <a:latin typeface="Varela Round" panose="020B0604020202020204" charset="-79"/>
                <a:ea typeface="Microsoft JhengHei UI Light" panose="020B0304030504040204" pitchFamily="34" charset="-120"/>
                <a:cs typeface="Varela Round" panose="020B0604020202020204" charset="-79"/>
              </a:rPr>
              <a:t>	del Problema</a:t>
            </a:r>
            <a:endParaRPr lang="en" sz="5400" b="1" dirty="0">
              <a:solidFill>
                <a:schemeClr val="bg1"/>
              </a:solidFill>
              <a:latin typeface="Varela Round" panose="020B0604020202020204" charset="-79"/>
              <a:ea typeface="Microsoft JhengHei UI Light" panose="020B0304030504040204" pitchFamily="34" charset="-120"/>
              <a:cs typeface="Varela Round" panose="020B0604020202020204" charset="-79"/>
            </a:endParaRPr>
          </a:p>
        </p:txBody>
      </p:sp>
      <p:sp>
        <p:nvSpPr>
          <p:cNvPr id="5" name="Shape 296">
            <a:extLst>
              <a:ext uri="{FF2B5EF4-FFF2-40B4-BE49-F238E27FC236}">
                <a16:creationId xmlns:a16="http://schemas.microsoft.com/office/drawing/2014/main" id="{8798AC2E-41AE-4DC1-96E8-603D8F138AAD}"/>
              </a:ext>
            </a:extLst>
          </p:cNvPr>
          <p:cNvSpPr txBox="1">
            <a:spLocks/>
          </p:cNvSpPr>
          <p:nvPr/>
        </p:nvSpPr>
        <p:spPr>
          <a:xfrm>
            <a:off x="8610732" y="4242392"/>
            <a:ext cx="325350"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bg1"/>
                </a:solidFill>
                <a:latin typeface="Varela Round" panose="020B0604020202020204" charset="-79"/>
                <a:ea typeface="Microsoft JhengHei UI Light" panose="020B0304030504040204" pitchFamily="34" charset="-120"/>
                <a:cs typeface="Varela Round" panose="020B0604020202020204" charset="-79"/>
              </a:rPr>
              <a:t>5</a:t>
            </a:fld>
            <a:endParaRPr lang="es-MX" sz="1600" b="1" dirty="0">
              <a:solidFill>
                <a:schemeClr val="bg1"/>
              </a:solidFill>
              <a:latin typeface="Varela Round" panose="020B0604020202020204" charset="-79"/>
              <a:ea typeface="Microsoft JhengHei UI Light" panose="020B0304030504040204" pitchFamily="34" charset="-120"/>
              <a:cs typeface="Varela Round" panose="020B0604020202020204" charset="-79"/>
            </a:endParaRPr>
          </a:p>
        </p:txBody>
      </p:sp>
    </p:spTree>
    <p:extLst>
      <p:ext uri="{BB962C8B-B14F-4D97-AF65-F5344CB8AC3E}">
        <p14:creationId xmlns:p14="http://schemas.microsoft.com/office/powerpoint/2010/main" val="2914835598"/>
      </p:ext>
    </p:extLst>
  </p:cSld>
  <p:clrMapOvr>
    <a:masterClrMapping/>
  </p:clrMapOvr>
  <p:transition spd="slow">
    <p:push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r="1133"/>
          <a:stretch/>
        </p:blipFill>
        <p:spPr>
          <a:xfrm>
            <a:off x="0" y="-26220"/>
            <a:ext cx="9207500" cy="5169720"/>
          </a:xfrm>
          <a:prstGeom prst="rect">
            <a:avLst/>
          </a:prstGeom>
        </p:spPr>
      </p:pic>
      <p:sp>
        <p:nvSpPr>
          <p:cNvPr id="4" name="Rectángulo 3"/>
          <p:cNvSpPr/>
          <p:nvPr/>
        </p:nvSpPr>
        <p:spPr>
          <a:xfrm>
            <a:off x="0" y="75380"/>
            <a:ext cx="9144000" cy="5309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p:cNvSpPr/>
          <p:nvPr/>
        </p:nvSpPr>
        <p:spPr>
          <a:xfrm>
            <a:off x="2413000" y="560823"/>
            <a:ext cx="4292600" cy="546100"/>
          </a:xfrm>
          <a:prstGeom prst="rect">
            <a:avLst/>
          </a:prstGeom>
          <a:noFill/>
          <a:ln w="8890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dirty="0">
                <a:latin typeface="Varela Round" panose="020B0604020202020204" charset="-79"/>
                <a:cs typeface="Varela Round" panose="020B0604020202020204" charset="-79"/>
              </a:rPr>
              <a:t>Problema</a:t>
            </a:r>
            <a:endParaRPr lang="es-MX" dirty="0">
              <a:latin typeface="Varela Round" panose="020B0604020202020204" charset="-79"/>
              <a:cs typeface="Varela Round" panose="020B0604020202020204" charset="-79"/>
            </a:endParaRPr>
          </a:p>
        </p:txBody>
      </p:sp>
      <p:sp>
        <p:nvSpPr>
          <p:cNvPr id="7" name="Shape 296"/>
          <p:cNvSpPr txBox="1">
            <a:spLocks/>
          </p:cNvSpPr>
          <p:nvPr/>
        </p:nvSpPr>
        <p:spPr>
          <a:xfrm>
            <a:off x="504456" y="1481519"/>
            <a:ext cx="8109688" cy="24971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lgn="just">
              <a:buSzPct val="25000"/>
            </a:pPr>
            <a:r>
              <a:rPr lang="es-MX" sz="2400" dirty="0">
                <a:solidFill>
                  <a:schemeClr val="bg1"/>
                </a:solidFill>
                <a:latin typeface="Varela Round" panose="020B0604020202020204" charset="-79"/>
                <a:ea typeface="Microsoft JhengHei UI Light" panose="020B0304030504040204" pitchFamily="34" charset="-120"/>
                <a:cs typeface="Varela Round" panose="020B0604020202020204" charset="-79"/>
              </a:rPr>
              <a:t>¿Cómo se puede brindar Orientación Vocacional sobre la elección de la carrera de Ingeniería en Sistemas Computacionales en ESCOM a los alumnos de nuevo ingreso de la misma escuela, posteriores al semestre 19/1 mediante el uso de una página web, para tratar de reducir la deserción escolar por falta de interés académico?</a:t>
            </a:r>
            <a:endParaRPr lang="en" sz="2800" dirty="0">
              <a:solidFill>
                <a:schemeClr val="bg1"/>
              </a:solidFill>
              <a:latin typeface="Varela Round" panose="020B0604020202020204" charset="-79"/>
              <a:ea typeface="Microsoft JhengHei UI Light" panose="020B0304030504040204" pitchFamily="34" charset="-120"/>
              <a:cs typeface="Varela Round" panose="020B0604020202020204" charset="-79"/>
            </a:endParaRPr>
          </a:p>
        </p:txBody>
      </p:sp>
      <p:sp>
        <p:nvSpPr>
          <p:cNvPr id="8" name="Elipse 7"/>
          <p:cNvSpPr/>
          <p:nvPr/>
        </p:nvSpPr>
        <p:spPr>
          <a:xfrm>
            <a:off x="-752722" y="4299722"/>
            <a:ext cx="1602665" cy="1602665"/>
          </a:xfrm>
          <a:prstGeom prst="ellipse">
            <a:avLst/>
          </a:prstGeom>
          <a:noFill/>
          <a:ln w="228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8"/>
          <p:cNvSpPr/>
          <p:nvPr/>
        </p:nvSpPr>
        <p:spPr>
          <a:xfrm>
            <a:off x="-1168012" y="3880622"/>
            <a:ext cx="2433246" cy="2433246"/>
          </a:xfrm>
          <a:prstGeom prst="ellipse">
            <a:avLst/>
          </a:pr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9"/>
          <p:cNvSpPr/>
          <p:nvPr/>
        </p:nvSpPr>
        <p:spPr>
          <a:xfrm>
            <a:off x="8397413" y="-267520"/>
            <a:ext cx="897751" cy="8977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Elipse 10"/>
          <p:cNvSpPr/>
          <p:nvPr/>
        </p:nvSpPr>
        <p:spPr>
          <a:xfrm>
            <a:off x="8212599" y="-452334"/>
            <a:ext cx="1267377" cy="1267377"/>
          </a:xfrm>
          <a:prstGeom prst="ellipse">
            <a:avLst/>
          </a:prstGeom>
          <a:noFill/>
          <a:ln>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Shape 296">
            <a:extLst>
              <a:ext uri="{FF2B5EF4-FFF2-40B4-BE49-F238E27FC236}">
                <a16:creationId xmlns:a16="http://schemas.microsoft.com/office/drawing/2014/main" id="{9E680CC2-BF95-4715-B32A-E1B624D00E57}"/>
              </a:ext>
            </a:extLst>
          </p:cNvPr>
          <p:cNvSpPr txBox="1">
            <a:spLocks/>
          </p:cNvSpPr>
          <p:nvPr/>
        </p:nvSpPr>
        <p:spPr>
          <a:xfrm>
            <a:off x="8610732" y="4242392"/>
            <a:ext cx="325350"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bg1"/>
                </a:solidFill>
                <a:latin typeface="Varela Round" panose="020B0604020202020204" charset="-79"/>
                <a:ea typeface="Microsoft JhengHei UI Light" panose="020B0304030504040204" pitchFamily="34" charset="-120"/>
                <a:cs typeface="Varela Round" panose="020B0604020202020204" charset="-79"/>
              </a:rPr>
              <a:t>6</a:t>
            </a:fld>
            <a:endParaRPr lang="es-MX" sz="1600" b="1" dirty="0">
              <a:solidFill>
                <a:schemeClr val="bg1"/>
              </a:solidFill>
              <a:latin typeface="Varela Round" panose="020B0604020202020204" charset="-79"/>
              <a:ea typeface="Microsoft JhengHei UI Light" panose="020B0304030504040204" pitchFamily="34" charset="-120"/>
              <a:cs typeface="Varela Round" panose="020B0604020202020204" charset="-79"/>
            </a:endParaRPr>
          </a:p>
        </p:txBody>
      </p:sp>
    </p:spTree>
    <p:extLst>
      <p:ext uri="{BB962C8B-B14F-4D97-AF65-F5344CB8AC3E}">
        <p14:creationId xmlns:p14="http://schemas.microsoft.com/office/powerpoint/2010/main" val="175338060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sultado de imagen para libros"/>
          <p:cNvPicPr>
            <a:picLocks noChangeAspect="1" noChangeArrowheads="1"/>
          </p:cNvPicPr>
          <p:nvPr/>
        </p:nvPicPr>
        <p:blipFill rotWithShape="1">
          <a:blip r:embed="rId2">
            <a:extLst>
              <a:ext uri="{28A0092B-C50C-407E-A947-70E740481C1C}">
                <a14:useLocalDpi xmlns:a14="http://schemas.microsoft.com/office/drawing/2010/main" val="0"/>
              </a:ext>
            </a:extLst>
          </a:blip>
          <a:srcRect t="15573"/>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0" y="0"/>
            <a:ext cx="4319752" cy="51435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Shape 296"/>
          <p:cNvSpPr txBox="1">
            <a:spLocks/>
          </p:cNvSpPr>
          <p:nvPr/>
        </p:nvSpPr>
        <p:spPr>
          <a:xfrm>
            <a:off x="-353994" y="1176103"/>
            <a:ext cx="5027740" cy="1159798"/>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lgn="ctr">
              <a:buSzPct val="25000"/>
            </a:pPr>
            <a:r>
              <a:rPr lang="es-MX" sz="4800" dirty="0">
                <a:solidFill>
                  <a:schemeClr val="bg1"/>
                </a:solidFill>
                <a:latin typeface="Varela Round" panose="020B0604020202020204" charset="-79"/>
                <a:ea typeface="Microsoft JhengHei UI Light" panose="020B0304030504040204" pitchFamily="34" charset="-120"/>
                <a:cs typeface="Varela Round" panose="020B0604020202020204" charset="-79"/>
              </a:rPr>
              <a:t>Preguntas de Investigación</a:t>
            </a:r>
            <a:endParaRPr lang="en" sz="4400" dirty="0">
              <a:solidFill>
                <a:schemeClr val="bg1"/>
              </a:solidFill>
              <a:latin typeface="Varela Round" panose="020B0604020202020204" charset="-79"/>
              <a:ea typeface="Microsoft JhengHei UI Light" panose="020B0304030504040204" pitchFamily="34" charset="-120"/>
              <a:cs typeface="Varela Round" panose="020B0604020202020204" charset="-79"/>
            </a:endParaRPr>
          </a:p>
        </p:txBody>
      </p:sp>
      <p:grpSp>
        <p:nvGrpSpPr>
          <p:cNvPr id="14" name="Shape 505"/>
          <p:cNvGrpSpPr/>
          <p:nvPr/>
        </p:nvGrpSpPr>
        <p:grpSpPr>
          <a:xfrm>
            <a:off x="2270678" y="2899661"/>
            <a:ext cx="930553" cy="930553"/>
            <a:chOff x="1922075" y="1629000"/>
            <a:chExt cx="437200" cy="437200"/>
          </a:xfrm>
          <a:solidFill>
            <a:schemeClr val="bg1">
              <a:alpha val="70000"/>
            </a:schemeClr>
          </a:solidFill>
        </p:grpSpPr>
        <p:sp>
          <p:nvSpPr>
            <p:cNvPr id="15" name="Shape 506"/>
            <p:cNvSpPr/>
            <p:nvPr/>
          </p:nvSpPr>
          <p:spPr>
            <a:xfrm>
              <a:off x="2208425" y="1629000"/>
              <a:ext cx="150850" cy="150850"/>
            </a:xfrm>
            <a:custGeom>
              <a:avLst/>
              <a:gdLst/>
              <a:ahLst/>
              <a:cxnLst/>
              <a:rect l="0" t="0" r="0" b="0"/>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6" name="Shape 507"/>
            <p:cNvSpPr/>
            <p:nvPr/>
          </p:nvSpPr>
          <p:spPr>
            <a:xfrm>
              <a:off x="1922075" y="1686400"/>
              <a:ext cx="379800" cy="379800"/>
            </a:xfrm>
            <a:custGeom>
              <a:avLst/>
              <a:gdLst/>
              <a:ahLst/>
              <a:cxnLst/>
              <a:rect l="0" t="0" r="0" b="0"/>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grpFill/>
            <a:ln>
              <a:noFill/>
            </a:ln>
          </p:spPr>
          <p:txBody>
            <a:bodyPr lIns="91425" tIns="91425" rIns="91425" bIns="91425" anchor="ctr" anchorCtr="0">
              <a:noAutofit/>
            </a:bodyPr>
            <a:lstStyle/>
            <a:p>
              <a:pPr lvl="0">
                <a:spcBef>
                  <a:spcPts val="0"/>
                </a:spcBef>
                <a:buNone/>
              </a:pPr>
              <a:endParaRPr/>
            </a:p>
          </p:txBody>
        </p:sp>
      </p:grpSp>
      <p:grpSp>
        <p:nvGrpSpPr>
          <p:cNvPr id="17" name="Shape 422"/>
          <p:cNvGrpSpPr/>
          <p:nvPr/>
        </p:nvGrpSpPr>
        <p:grpSpPr>
          <a:xfrm rot="20231710">
            <a:off x="1237359" y="3193564"/>
            <a:ext cx="926392" cy="1171599"/>
            <a:chOff x="584925" y="238125"/>
            <a:chExt cx="415200" cy="525100"/>
          </a:xfrm>
          <a:solidFill>
            <a:schemeClr val="bg1">
              <a:alpha val="70000"/>
            </a:schemeClr>
          </a:solidFill>
        </p:grpSpPr>
        <p:sp>
          <p:nvSpPr>
            <p:cNvPr id="18" name="Shape 423"/>
            <p:cNvSpPr/>
            <p:nvPr/>
          </p:nvSpPr>
          <p:spPr>
            <a:xfrm>
              <a:off x="621550" y="299175"/>
              <a:ext cx="378575" cy="464050"/>
            </a:xfrm>
            <a:custGeom>
              <a:avLst/>
              <a:gdLst/>
              <a:ahLst/>
              <a:cxnLst/>
              <a:rect l="0" t="0" r="0" b="0"/>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9" name="Shape 424"/>
            <p:cNvSpPr/>
            <p:nvPr/>
          </p:nvSpPr>
          <p:spPr>
            <a:xfrm>
              <a:off x="633750" y="238125"/>
              <a:ext cx="29350" cy="63500"/>
            </a:xfrm>
            <a:custGeom>
              <a:avLst/>
              <a:gdLst/>
              <a:ahLst/>
              <a:cxnLst/>
              <a:rect l="0" t="0" r="0" b="0"/>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0" name="Shape 425"/>
            <p:cNvSpPr/>
            <p:nvPr/>
          </p:nvSpPr>
          <p:spPr>
            <a:xfrm>
              <a:off x="716800"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1" name="Shape 426"/>
            <p:cNvSpPr/>
            <p:nvPr/>
          </p:nvSpPr>
          <p:spPr>
            <a:xfrm>
              <a:off x="799825" y="238125"/>
              <a:ext cx="29350" cy="63500"/>
            </a:xfrm>
            <a:custGeom>
              <a:avLst/>
              <a:gdLst/>
              <a:ahLst/>
              <a:cxnLst/>
              <a:rect l="0" t="0" r="0" b="0"/>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2" name="Shape 427"/>
            <p:cNvSpPr/>
            <p:nvPr/>
          </p:nvSpPr>
          <p:spPr>
            <a:xfrm>
              <a:off x="882875"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3" name="Shape 428"/>
            <p:cNvSpPr/>
            <p:nvPr/>
          </p:nvSpPr>
          <p:spPr>
            <a:xfrm>
              <a:off x="584925" y="261325"/>
              <a:ext cx="378575" cy="464050"/>
            </a:xfrm>
            <a:custGeom>
              <a:avLst/>
              <a:gdLst/>
              <a:ahLst/>
              <a:cxnLst/>
              <a:rect l="0" t="0" r="0" b="0"/>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lIns="91425" tIns="91425" rIns="91425" bIns="91425" anchor="ctr" anchorCtr="0">
              <a:noAutofit/>
            </a:bodyPr>
            <a:lstStyle/>
            <a:p>
              <a:pPr lvl="0">
                <a:spcBef>
                  <a:spcPts val="0"/>
                </a:spcBef>
                <a:buNone/>
              </a:pPr>
              <a:endParaRPr/>
            </a:p>
          </p:txBody>
        </p:sp>
      </p:grpSp>
      <p:sp>
        <p:nvSpPr>
          <p:cNvPr id="24" name="Shape 296">
            <a:extLst>
              <a:ext uri="{FF2B5EF4-FFF2-40B4-BE49-F238E27FC236}">
                <a16:creationId xmlns:a16="http://schemas.microsoft.com/office/drawing/2014/main" id="{7A34430E-AD43-480E-A982-3008FFD5A000}"/>
              </a:ext>
            </a:extLst>
          </p:cNvPr>
          <p:cNvSpPr txBox="1">
            <a:spLocks/>
          </p:cNvSpPr>
          <p:nvPr/>
        </p:nvSpPr>
        <p:spPr>
          <a:xfrm>
            <a:off x="8610732" y="4242392"/>
            <a:ext cx="325350"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bg1"/>
                </a:solidFill>
                <a:latin typeface="Varela Round" panose="020B0604020202020204" charset="-79"/>
                <a:ea typeface="Microsoft JhengHei UI Light" panose="020B0304030504040204" pitchFamily="34" charset="-120"/>
                <a:cs typeface="Varela Round" panose="020B0604020202020204" charset="-79"/>
              </a:rPr>
              <a:t>7</a:t>
            </a:fld>
            <a:endParaRPr lang="es-MX" sz="1600" b="1" dirty="0">
              <a:solidFill>
                <a:schemeClr val="bg1"/>
              </a:solidFill>
              <a:latin typeface="Varela Round" panose="020B0604020202020204" charset="-79"/>
              <a:ea typeface="Microsoft JhengHei UI Light" panose="020B0304030504040204" pitchFamily="34" charset="-120"/>
              <a:cs typeface="Varela Round" panose="020B0604020202020204" charset="-79"/>
            </a:endParaRPr>
          </a:p>
        </p:txBody>
      </p:sp>
    </p:spTree>
    <p:extLst>
      <p:ext uri="{BB962C8B-B14F-4D97-AF65-F5344CB8AC3E}">
        <p14:creationId xmlns:p14="http://schemas.microsoft.com/office/powerpoint/2010/main" val="868247848"/>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principios y valo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5542" y="-37948"/>
            <a:ext cx="7942975" cy="5302194"/>
          </a:xfrm>
          <a:prstGeom prst="rect">
            <a:avLst/>
          </a:prstGeom>
          <a:noFill/>
          <a:extLst>
            <a:ext uri="{909E8E84-426E-40DD-AFC4-6F175D3DCCD1}">
              <a14:hiddenFill xmlns:a14="http://schemas.microsoft.com/office/drawing/2010/main">
                <a:solidFill>
                  <a:srgbClr val="FFFFFF"/>
                </a:solidFill>
              </a14:hiddenFill>
            </a:ext>
          </a:extLst>
        </p:spPr>
      </p:pic>
      <p:sp>
        <p:nvSpPr>
          <p:cNvPr id="37" name="Entrada manual 1"/>
          <p:cNvSpPr>
            <a:spLocks noChangeAspect="1"/>
          </p:cNvSpPr>
          <p:nvPr/>
        </p:nvSpPr>
        <p:spPr>
          <a:xfrm rot="16200000" flipH="1">
            <a:off x="4876305" y="677709"/>
            <a:ext cx="5314197" cy="3858882"/>
          </a:xfrm>
          <a:prstGeom prst="flowChartManualInpu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9" name="Diagrama de flujo: entrada manual 38"/>
          <p:cNvSpPr/>
          <p:nvPr/>
        </p:nvSpPr>
        <p:spPr>
          <a:xfrm rot="16200000" flipV="1">
            <a:off x="810583" y="-942789"/>
            <a:ext cx="5387248" cy="7008420"/>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p:cNvSpPr/>
          <p:nvPr/>
        </p:nvSpPr>
        <p:spPr>
          <a:xfrm>
            <a:off x="739918" y="182723"/>
            <a:ext cx="4662966" cy="523220"/>
          </a:xfrm>
          <a:prstGeom prst="rect">
            <a:avLst/>
          </a:prstGeom>
        </p:spPr>
        <p:txBody>
          <a:bodyPr wrap="square">
            <a:spAutoFit/>
          </a:bodyPr>
          <a:lstStyle/>
          <a:p>
            <a:pPr>
              <a:buSzPct val="25000"/>
            </a:pPr>
            <a:r>
              <a:rPr lang="es-MX" sz="2800" dirty="0">
                <a:solidFill>
                  <a:srgbClr val="00B050"/>
                </a:solidFill>
                <a:latin typeface="Varela Round" panose="020B0604020202020204" charset="-79"/>
                <a:cs typeface="Varela Round" panose="020B0604020202020204" charset="-79"/>
              </a:rPr>
              <a:t>Conceptos</a:t>
            </a:r>
            <a:r>
              <a:rPr lang="en" sz="2800" dirty="0">
                <a:solidFill>
                  <a:srgbClr val="00B050"/>
                </a:solidFill>
                <a:latin typeface="Varela Round" panose="020B0604020202020204" charset="-79"/>
                <a:cs typeface="Varela Round" panose="020B0604020202020204" charset="-79"/>
              </a:rPr>
              <a:t> </a:t>
            </a:r>
            <a:r>
              <a:rPr lang="es-MX" dirty="0">
                <a:solidFill>
                  <a:schemeClr val="tx1"/>
                </a:solidFill>
                <a:latin typeface="Varela Round" panose="020B0604020202020204" charset="-79"/>
                <a:cs typeface="Varela Round" panose="020B0604020202020204" charset="-79"/>
              </a:rPr>
              <a:t>a investigar</a:t>
            </a:r>
            <a:endParaRPr lang="en" sz="2400" dirty="0">
              <a:solidFill>
                <a:srgbClr val="00B050"/>
              </a:solidFill>
              <a:latin typeface="Varela Round" panose="020B0604020202020204" charset="-79"/>
              <a:cs typeface="Varela Round" panose="020B0604020202020204" charset="-79"/>
            </a:endParaRPr>
          </a:p>
        </p:txBody>
      </p:sp>
      <p:sp>
        <p:nvSpPr>
          <p:cNvPr id="47" name="Elipse 46"/>
          <p:cNvSpPr/>
          <p:nvPr/>
        </p:nvSpPr>
        <p:spPr>
          <a:xfrm>
            <a:off x="-213803" y="-498825"/>
            <a:ext cx="897751" cy="897751"/>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p:cNvSpPr/>
          <p:nvPr/>
        </p:nvSpPr>
        <p:spPr>
          <a:xfrm>
            <a:off x="-398617" y="-683639"/>
            <a:ext cx="1267377" cy="1267377"/>
          </a:xfrm>
          <a:prstGeom prst="ellipse">
            <a:avLst/>
          </a:prstGeom>
          <a:noFill/>
          <a:ln>
            <a:solidFill>
              <a:srgbClr val="92D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esquinas redondeadas 2"/>
          <p:cNvSpPr/>
          <p:nvPr/>
        </p:nvSpPr>
        <p:spPr>
          <a:xfrm>
            <a:off x="3901063" y="2580164"/>
            <a:ext cx="2123900" cy="583639"/>
          </a:xfrm>
          <a:prstGeom prst="roundRect">
            <a:avLst/>
          </a:prstGeom>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r"/>
            <a:r>
              <a:rPr lang="es-ES" sz="2000" dirty="0">
                <a:latin typeface="Varela Round" panose="020B0604020202020204" charset="-79"/>
                <a:cs typeface="Varela Round" panose="020B0604020202020204" charset="-79"/>
              </a:rPr>
              <a:t>ESCOM</a:t>
            </a:r>
            <a:endParaRPr lang="es-ES" dirty="0">
              <a:latin typeface="Varela Round" panose="020B0604020202020204" charset="-79"/>
              <a:cs typeface="Varela Round" panose="020B0604020202020204" charset="-79"/>
            </a:endParaRPr>
          </a:p>
        </p:txBody>
      </p:sp>
      <p:sp>
        <p:nvSpPr>
          <p:cNvPr id="9" name="Elipse 8"/>
          <p:cNvSpPr/>
          <p:nvPr/>
        </p:nvSpPr>
        <p:spPr>
          <a:xfrm>
            <a:off x="3689104" y="2272149"/>
            <a:ext cx="1199667" cy="1199667"/>
          </a:xfrm>
          <a:prstGeom prst="ellipse">
            <a:avLst/>
          </a:prstGeom>
          <a:solidFill>
            <a:schemeClr val="bg1"/>
          </a:solid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esquinas redondeadas 35"/>
          <p:cNvSpPr/>
          <p:nvPr/>
        </p:nvSpPr>
        <p:spPr>
          <a:xfrm>
            <a:off x="500019" y="4139625"/>
            <a:ext cx="2752987" cy="583639"/>
          </a:xfrm>
          <a:prstGeom prst="roundRect">
            <a:avLst/>
          </a:prstGeom>
          <a:solidFill>
            <a:srgbClr val="F05287"/>
          </a:solidFill>
          <a:ln/>
        </p:spPr>
        <p:style>
          <a:lnRef idx="3">
            <a:schemeClr val="lt1"/>
          </a:lnRef>
          <a:fillRef idx="1">
            <a:schemeClr val="accent4"/>
          </a:fillRef>
          <a:effectRef idx="1">
            <a:schemeClr val="accent4"/>
          </a:effectRef>
          <a:fontRef idx="minor">
            <a:schemeClr val="lt1"/>
          </a:fontRef>
        </p:style>
        <p:txBody>
          <a:bodyPr rtlCol="0" anchor="ctr"/>
          <a:lstStyle/>
          <a:p>
            <a:pPr algn="r"/>
            <a:r>
              <a:rPr lang="es-ES" sz="2000" dirty="0">
                <a:latin typeface="Varela Round" panose="020B0604020202020204" charset="-79"/>
                <a:cs typeface="Varela Round" panose="020B0604020202020204" charset="-79"/>
              </a:rPr>
              <a:t>Orientación Vocacional</a:t>
            </a:r>
          </a:p>
        </p:txBody>
      </p:sp>
      <p:sp>
        <p:nvSpPr>
          <p:cNvPr id="11" name="Elipse 10"/>
          <p:cNvSpPr/>
          <p:nvPr/>
        </p:nvSpPr>
        <p:spPr>
          <a:xfrm>
            <a:off x="288060" y="3831610"/>
            <a:ext cx="1199667" cy="1199667"/>
          </a:xfrm>
          <a:prstGeom prst="ellipse">
            <a:avLst/>
          </a:prstGeom>
          <a:solidFill>
            <a:schemeClr val="bg1"/>
          </a:solidFill>
          <a:ln>
            <a:solidFill>
              <a:srgbClr val="F0528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esquinas redondeadas 37"/>
          <p:cNvSpPr/>
          <p:nvPr/>
        </p:nvSpPr>
        <p:spPr>
          <a:xfrm>
            <a:off x="580280" y="2580164"/>
            <a:ext cx="2855262" cy="583639"/>
          </a:xfrm>
          <a:prstGeom prst="roundRect">
            <a:avLst/>
          </a:prstGeom>
          <a:solidFill>
            <a:srgbClr val="F78D2D"/>
          </a:solidFill>
          <a:ln/>
        </p:spPr>
        <p:style>
          <a:lnRef idx="3">
            <a:schemeClr val="lt1"/>
          </a:lnRef>
          <a:fillRef idx="1">
            <a:schemeClr val="accent4"/>
          </a:fillRef>
          <a:effectRef idx="1">
            <a:schemeClr val="accent4"/>
          </a:effectRef>
          <a:fontRef idx="minor">
            <a:schemeClr val="lt1"/>
          </a:fontRef>
        </p:style>
        <p:txBody>
          <a:bodyPr rtlCol="0" anchor="ctr"/>
          <a:lstStyle/>
          <a:p>
            <a:pPr algn="r"/>
            <a:r>
              <a:rPr lang="es-ES" sz="2000" dirty="0">
                <a:latin typeface="Varela Round" panose="020B0604020202020204" charset="-79"/>
                <a:cs typeface="Varela Round" panose="020B0604020202020204" charset="-79"/>
              </a:rPr>
              <a:t>Página Web</a:t>
            </a:r>
            <a:endParaRPr lang="es-ES" dirty="0">
              <a:latin typeface="Varela Round" panose="020B0604020202020204" charset="-79"/>
              <a:cs typeface="Varela Round" panose="020B0604020202020204" charset="-79"/>
            </a:endParaRPr>
          </a:p>
        </p:txBody>
      </p:sp>
      <p:sp>
        <p:nvSpPr>
          <p:cNvPr id="13" name="Elipse 12"/>
          <p:cNvSpPr/>
          <p:nvPr/>
        </p:nvSpPr>
        <p:spPr>
          <a:xfrm>
            <a:off x="368321" y="2272149"/>
            <a:ext cx="1199667" cy="1199667"/>
          </a:xfrm>
          <a:prstGeom prst="ellipse">
            <a:avLst/>
          </a:prstGeom>
          <a:solidFill>
            <a:schemeClr val="bg1"/>
          </a:solidFill>
          <a:ln>
            <a:solidFill>
              <a:srgbClr val="F78D2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esquinas redondeadas 39"/>
          <p:cNvSpPr/>
          <p:nvPr/>
        </p:nvSpPr>
        <p:spPr>
          <a:xfrm>
            <a:off x="500019" y="1072564"/>
            <a:ext cx="3386414" cy="583639"/>
          </a:xfrm>
          <a:prstGeom prst="roundRect">
            <a:avLst/>
          </a:prstGeom>
          <a:solidFill>
            <a:srgbClr val="BE5ED8"/>
          </a:solidFill>
          <a:ln/>
        </p:spPr>
        <p:style>
          <a:lnRef idx="3">
            <a:schemeClr val="lt1"/>
          </a:lnRef>
          <a:fillRef idx="1">
            <a:schemeClr val="accent4"/>
          </a:fillRef>
          <a:effectRef idx="1">
            <a:schemeClr val="accent4"/>
          </a:effectRef>
          <a:fontRef idx="minor">
            <a:schemeClr val="lt1"/>
          </a:fontRef>
        </p:style>
        <p:txBody>
          <a:bodyPr rtlCol="0" anchor="ctr"/>
          <a:lstStyle/>
          <a:p>
            <a:pPr algn="r"/>
            <a:r>
              <a:rPr lang="es-ES" sz="2000" dirty="0">
                <a:latin typeface="Varela Round" panose="020B0604020202020204" charset="-79"/>
                <a:cs typeface="Varela Round" panose="020B0604020202020204" charset="-79"/>
              </a:rPr>
              <a:t>Ing. Sistemas Computacionales</a:t>
            </a:r>
            <a:endParaRPr lang="es-ES" dirty="0">
              <a:latin typeface="Varela Round" panose="020B0604020202020204" charset="-79"/>
              <a:cs typeface="Varela Round" panose="020B0604020202020204" charset="-79"/>
            </a:endParaRPr>
          </a:p>
        </p:txBody>
      </p:sp>
      <p:sp>
        <p:nvSpPr>
          <p:cNvPr id="15" name="Elipse 14"/>
          <p:cNvSpPr/>
          <p:nvPr/>
        </p:nvSpPr>
        <p:spPr>
          <a:xfrm>
            <a:off x="288060" y="764549"/>
            <a:ext cx="1199667" cy="1199667"/>
          </a:xfrm>
          <a:prstGeom prst="ellipse">
            <a:avLst/>
          </a:prstGeom>
          <a:solidFill>
            <a:schemeClr val="bg1"/>
          </a:solidFill>
          <a:ln>
            <a:solidFill>
              <a:srgbClr val="BE5ED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5"/>
          <p:cNvPicPr>
            <a:picLocks noChangeAspect="1"/>
          </p:cNvPicPr>
          <p:nvPr/>
        </p:nvPicPr>
        <p:blipFill rotWithShape="1">
          <a:blip r:embed="rId4"/>
          <a:srcRect l="19255" t="-11857" r="19929" b="-11857"/>
          <a:stretch/>
        </p:blipFill>
        <p:spPr>
          <a:xfrm>
            <a:off x="366624" y="843113"/>
            <a:ext cx="1042537" cy="1042537"/>
          </a:xfrm>
          <a:prstGeom prst="ellipse">
            <a:avLst/>
          </a:prstGeom>
        </p:spPr>
      </p:pic>
      <p:pic>
        <p:nvPicPr>
          <p:cNvPr id="17" name="Picture 2" descr="Resultado de imagen para calidad total 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8179" y="2401223"/>
            <a:ext cx="941516" cy="941516"/>
          </a:xfrm>
          <a:prstGeom prst="ellipse">
            <a:avLst/>
          </a:prstGeom>
          <a:noFill/>
          <a:extLst>
            <a:ext uri="{909E8E84-426E-40DD-AFC4-6F175D3DCCD1}">
              <a14:hiddenFill xmlns:a14="http://schemas.microsoft.com/office/drawing/2010/main">
                <a:solidFill>
                  <a:srgbClr val="FFFFFF"/>
                </a:solidFill>
              </a14:hiddenFill>
            </a:ext>
          </a:extLst>
        </p:spPr>
      </p:pic>
      <p:pic>
        <p:nvPicPr>
          <p:cNvPr id="18" name="Imagen 17"/>
          <p:cNvPicPr>
            <a:picLocks noChangeAspect="1"/>
          </p:cNvPicPr>
          <p:nvPr/>
        </p:nvPicPr>
        <p:blipFill rotWithShape="1">
          <a:blip r:embed="rId7"/>
          <a:srcRect l="11314" t="1230" r="29074" b="-1230"/>
          <a:stretch/>
        </p:blipFill>
        <p:spPr>
          <a:xfrm>
            <a:off x="462851" y="2367694"/>
            <a:ext cx="1008580" cy="1008580"/>
          </a:xfrm>
          <a:prstGeom prst="ellipse">
            <a:avLst/>
          </a:prstGeom>
        </p:spPr>
      </p:pic>
      <p:pic>
        <p:nvPicPr>
          <p:cNvPr id="19" name="Imagen 18"/>
          <p:cNvPicPr>
            <a:picLocks noChangeAspect="1"/>
          </p:cNvPicPr>
          <p:nvPr/>
        </p:nvPicPr>
        <p:blipFill>
          <a:blip r:embed="rId8"/>
          <a:stretch>
            <a:fillRect/>
          </a:stretch>
        </p:blipFill>
        <p:spPr>
          <a:xfrm>
            <a:off x="367069" y="3935820"/>
            <a:ext cx="1041647" cy="991245"/>
          </a:xfrm>
          <a:prstGeom prst="ellipse">
            <a:avLst/>
          </a:prstGeom>
        </p:spPr>
      </p:pic>
      <p:sp>
        <p:nvSpPr>
          <p:cNvPr id="20" name="Shape 296">
            <a:extLst>
              <a:ext uri="{FF2B5EF4-FFF2-40B4-BE49-F238E27FC236}">
                <a16:creationId xmlns:a16="http://schemas.microsoft.com/office/drawing/2014/main" id="{5ACACAC7-CCFE-4D21-8B80-E74790AFC3E5}"/>
              </a:ext>
            </a:extLst>
          </p:cNvPr>
          <p:cNvSpPr txBox="1">
            <a:spLocks/>
          </p:cNvSpPr>
          <p:nvPr/>
        </p:nvSpPr>
        <p:spPr>
          <a:xfrm>
            <a:off x="8610732" y="4242392"/>
            <a:ext cx="325350"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bg1"/>
                </a:solidFill>
                <a:latin typeface="Varela Round" panose="020B0604020202020204" charset="-79"/>
                <a:ea typeface="Microsoft JhengHei UI Light" panose="020B0304030504040204" pitchFamily="34" charset="-120"/>
                <a:cs typeface="Varela Round" panose="020B0604020202020204" charset="-79"/>
              </a:rPr>
              <a:t>8</a:t>
            </a:fld>
            <a:endParaRPr lang="es-MX" sz="1600" b="1" dirty="0">
              <a:solidFill>
                <a:schemeClr val="bg1"/>
              </a:solidFill>
              <a:latin typeface="Varela Round" panose="020B0604020202020204" charset="-79"/>
              <a:ea typeface="Microsoft JhengHei UI Light" panose="020B0304030504040204" pitchFamily="34" charset="-120"/>
              <a:cs typeface="Varela Round" panose="020B0604020202020204" charset="-79"/>
            </a:endParaRPr>
          </a:p>
        </p:txBody>
      </p:sp>
    </p:spTree>
    <p:extLst>
      <p:ext uri="{BB962C8B-B14F-4D97-AF65-F5344CB8AC3E}">
        <p14:creationId xmlns:p14="http://schemas.microsoft.com/office/powerpoint/2010/main" val="394249485"/>
      </p:ext>
    </p:extLst>
  </p:cSld>
  <p:clrMapOvr>
    <a:masterClrMapping/>
  </p:clrMapOvr>
  <p:transition spd="med">
    <p:pull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principios y valo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5542" y="-37948"/>
            <a:ext cx="7942975" cy="5302194"/>
          </a:xfrm>
          <a:prstGeom prst="rect">
            <a:avLst/>
          </a:prstGeom>
          <a:noFill/>
          <a:extLst>
            <a:ext uri="{909E8E84-426E-40DD-AFC4-6F175D3DCCD1}">
              <a14:hiddenFill xmlns:a14="http://schemas.microsoft.com/office/drawing/2010/main">
                <a:solidFill>
                  <a:srgbClr val="FFFFFF"/>
                </a:solidFill>
              </a14:hiddenFill>
            </a:ext>
          </a:extLst>
        </p:spPr>
      </p:pic>
      <p:sp>
        <p:nvSpPr>
          <p:cNvPr id="37" name="Entrada manual 1"/>
          <p:cNvSpPr>
            <a:spLocks noChangeAspect="1"/>
          </p:cNvSpPr>
          <p:nvPr/>
        </p:nvSpPr>
        <p:spPr>
          <a:xfrm rot="16200000" flipH="1">
            <a:off x="4876305" y="677709"/>
            <a:ext cx="5314197" cy="3858882"/>
          </a:xfrm>
          <a:prstGeom prst="flowChartManualInpu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9" name="Diagrama de flujo: entrada manual 38"/>
          <p:cNvSpPr/>
          <p:nvPr/>
        </p:nvSpPr>
        <p:spPr>
          <a:xfrm rot="16200000" flipV="1">
            <a:off x="810583" y="-942789"/>
            <a:ext cx="5387248" cy="7008420"/>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p:cNvSpPr/>
          <p:nvPr/>
        </p:nvSpPr>
        <p:spPr>
          <a:xfrm>
            <a:off x="739918" y="182723"/>
            <a:ext cx="4662966" cy="523220"/>
          </a:xfrm>
          <a:prstGeom prst="rect">
            <a:avLst/>
          </a:prstGeom>
        </p:spPr>
        <p:txBody>
          <a:bodyPr wrap="square">
            <a:spAutoFit/>
          </a:bodyPr>
          <a:lstStyle/>
          <a:p>
            <a:pPr>
              <a:buSzPct val="25000"/>
            </a:pPr>
            <a:r>
              <a:rPr lang="es-MX" sz="2800" dirty="0">
                <a:solidFill>
                  <a:srgbClr val="00B050"/>
                </a:solidFill>
                <a:latin typeface="Varela Round" panose="020B0604020202020204" charset="-79"/>
                <a:cs typeface="Varela Round" panose="020B0604020202020204" charset="-79"/>
              </a:rPr>
              <a:t>Conceptos</a:t>
            </a:r>
            <a:r>
              <a:rPr lang="en" sz="2800" dirty="0">
                <a:solidFill>
                  <a:srgbClr val="00B050"/>
                </a:solidFill>
                <a:latin typeface="Varela Round" panose="020B0604020202020204" charset="-79"/>
                <a:cs typeface="Varela Round" panose="020B0604020202020204" charset="-79"/>
              </a:rPr>
              <a:t> </a:t>
            </a:r>
            <a:r>
              <a:rPr lang="es-MX" dirty="0">
                <a:solidFill>
                  <a:schemeClr val="tx1"/>
                </a:solidFill>
                <a:latin typeface="Varela Round" panose="020B0604020202020204" charset="-79"/>
                <a:cs typeface="Varela Round" panose="020B0604020202020204" charset="-79"/>
              </a:rPr>
              <a:t>a Investigar</a:t>
            </a:r>
            <a:endParaRPr lang="en" sz="2400" dirty="0">
              <a:solidFill>
                <a:srgbClr val="00B050"/>
              </a:solidFill>
              <a:latin typeface="Varela Round" panose="020B0604020202020204" charset="-79"/>
              <a:cs typeface="Varela Round" panose="020B0604020202020204" charset="-79"/>
            </a:endParaRPr>
          </a:p>
        </p:txBody>
      </p:sp>
      <p:sp>
        <p:nvSpPr>
          <p:cNvPr id="47" name="Elipse 46"/>
          <p:cNvSpPr/>
          <p:nvPr/>
        </p:nvSpPr>
        <p:spPr>
          <a:xfrm>
            <a:off x="-213803" y="-498825"/>
            <a:ext cx="897751" cy="897751"/>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p:cNvSpPr/>
          <p:nvPr/>
        </p:nvSpPr>
        <p:spPr>
          <a:xfrm>
            <a:off x="-398617" y="-683639"/>
            <a:ext cx="1267377" cy="1267377"/>
          </a:xfrm>
          <a:prstGeom prst="ellipse">
            <a:avLst/>
          </a:prstGeom>
          <a:noFill/>
          <a:ln>
            <a:solidFill>
              <a:srgbClr val="92D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esquinas redondeadas 2"/>
          <p:cNvSpPr/>
          <p:nvPr/>
        </p:nvSpPr>
        <p:spPr>
          <a:xfrm>
            <a:off x="3901063" y="2580164"/>
            <a:ext cx="2123900" cy="583639"/>
          </a:xfrm>
          <a:prstGeom prst="roundRect">
            <a:avLst/>
          </a:prstGeom>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r"/>
            <a:r>
              <a:rPr lang="es-ES" sz="2000" dirty="0">
                <a:latin typeface="Varela Round" panose="020B0604020202020204" charset="-79"/>
                <a:cs typeface="Varela Round" panose="020B0604020202020204" charset="-79"/>
              </a:rPr>
              <a:t>Falta de  Interés</a:t>
            </a:r>
            <a:endParaRPr lang="es-ES" dirty="0">
              <a:latin typeface="Varela Round" panose="020B0604020202020204" charset="-79"/>
              <a:cs typeface="Varela Round" panose="020B0604020202020204" charset="-79"/>
            </a:endParaRPr>
          </a:p>
        </p:txBody>
      </p:sp>
      <p:sp>
        <p:nvSpPr>
          <p:cNvPr id="9" name="Elipse 8"/>
          <p:cNvSpPr/>
          <p:nvPr/>
        </p:nvSpPr>
        <p:spPr>
          <a:xfrm>
            <a:off x="3689104" y="2272149"/>
            <a:ext cx="1199667" cy="1199667"/>
          </a:xfrm>
          <a:prstGeom prst="ellipse">
            <a:avLst/>
          </a:prstGeom>
          <a:solidFill>
            <a:schemeClr val="bg1"/>
          </a:solid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esquinas redondeadas 35"/>
          <p:cNvSpPr/>
          <p:nvPr/>
        </p:nvSpPr>
        <p:spPr>
          <a:xfrm>
            <a:off x="500019" y="4139625"/>
            <a:ext cx="2752987" cy="583639"/>
          </a:xfrm>
          <a:prstGeom prst="roundRect">
            <a:avLst/>
          </a:prstGeom>
          <a:solidFill>
            <a:srgbClr val="F05287"/>
          </a:solidFill>
          <a:ln/>
        </p:spPr>
        <p:style>
          <a:lnRef idx="3">
            <a:schemeClr val="lt1"/>
          </a:lnRef>
          <a:fillRef idx="1">
            <a:schemeClr val="accent4"/>
          </a:fillRef>
          <a:effectRef idx="1">
            <a:schemeClr val="accent4"/>
          </a:effectRef>
          <a:fontRef idx="minor">
            <a:schemeClr val="lt1"/>
          </a:fontRef>
        </p:style>
        <p:txBody>
          <a:bodyPr rtlCol="0" anchor="ctr"/>
          <a:lstStyle/>
          <a:p>
            <a:pPr algn="r"/>
            <a:r>
              <a:rPr lang="es-ES" sz="2000" dirty="0">
                <a:latin typeface="Varela Round" panose="020B0604020202020204" charset="-79"/>
                <a:cs typeface="Varela Round" panose="020B0604020202020204" charset="-79"/>
              </a:rPr>
              <a:t>Deserción</a:t>
            </a:r>
          </a:p>
          <a:p>
            <a:pPr algn="r"/>
            <a:r>
              <a:rPr lang="es-ES" sz="2000" dirty="0">
                <a:latin typeface="Varela Round" panose="020B0604020202020204" charset="-79"/>
                <a:cs typeface="Varela Round" panose="020B0604020202020204" charset="-79"/>
              </a:rPr>
              <a:t>Académica</a:t>
            </a:r>
          </a:p>
        </p:txBody>
      </p:sp>
      <p:sp>
        <p:nvSpPr>
          <p:cNvPr id="11" name="Elipse 10"/>
          <p:cNvSpPr/>
          <p:nvPr/>
        </p:nvSpPr>
        <p:spPr>
          <a:xfrm>
            <a:off x="288060" y="3831610"/>
            <a:ext cx="1199667" cy="1199667"/>
          </a:xfrm>
          <a:prstGeom prst="ellipse">
            <a:avLst/>
          </a:prstGeom>
          <a:solidFill>
            <a:schemeClr val="bg1"/>
          </a:solidFill>
          <a:ln>
            <a:solidFill>
              <a:srgbClr val="F0528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esquinas redondeadas 37"/>
          <p:cNvSpPr/>
          <p:nvPr/>
        </p:nvSpPr>
        <p:spPr>
          <a:xfrm>
            <a:off x="580280" y="2580164"/>
            <a:ext cx="2855262" cy="583639"/>
          </a:xfrm>
          <a:prstGeom prst="roundRect">
            <a:avLst/>
          </a:prstGeom>
          <a:solidFill>
            <a:srgbClr val="F78D2D"/>
          </a:solidFill>
          <a:ln/>
        </p:spPr>
        <p:style>
          <a:lnRef idx="3">
            <a:schemeClr val="lt1"/>
          </a:lnRef>
          <a:fillRef idx="1">
            <a:schemeClr val="accent4"/>
          </a:fillRef>
          <a:effectRef idx="1">
            <a:schemeClr val="accent4"/>
          </a:effectRef>
          <a:fontRef idx="minor">
            <a:schemeClr val="lt1"/>
          </a:fontRef>
        </p:style>
        <p:txBody>
          <a:bodyPr rtlCol="0" anchor="ctr"/>
          <a:lstStyle/>
          <a:p>
            <a:pPr algn="r"/>
            <a:r>
              <a:rPr lang="es-ES" sz="2000" dirty="0">
                <a:latin typeface="Varela Round" panose="020B0604020202020204" charset="-79"/>
                <a:cs typeface="Varela Round" panose="020B0604020202020204" charset="-79"/>
              </a:rPr>
              <a:t>Aspirantes</a:t>
            </a:r>
            <a:endParaRPr lang="es-ES" dirty="0">
              <a:latin typeface="Varela Round" panose="020B0604020202020204" charset="-79"/>
              <a:cs typeface="Varela Round" panose="020B0604020202020204" charset="-79"/>
            </a:endParaRPr>
          </a:p>
        </p:txBody>
      </p:sp>
      <p:sp>
        <p:nvSpPr>
          <p:cNvPr id="13" name="Elipse 12"/>
          <p:cNvSpPr/>
          <p:nvPr/>
        </p:nvSpPr>
        <p:spPr>
          <a:xfrm>
            <a:off x="368321" y="2272149"/>
            <a:ext cx="1199667" cy="1199667"/>
          </a:xfrm>
          <a:prstGeom prst="ellipse">
            <a:avLst/>
          </a:prstGeom>
          <a:solidFill>
            <a:schemeClr val="bg1"/>
          </a:solidFill>
          <a:ln>
            <a:solidFill>
              <a:srgbClr val="F78D2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esquinas redondeadas 39"/>
          <p:cNvSpPr/>
          <p:nvPr/>
        </p:nvSpPr>
        <p:spPr>
          <a:xfrm>
            <a:off x="500019" y="1072564"/>
            <a:ext cx="3386414" cy="583639"/>
          </a:xfrm>
          <a:prstGeom prst="roundRect">
            <a:avLst/>
          </a:prstGeom>
          <a:solidFill>
            <a:srgbClr val="BE5ED8"/>
          </a:solidFill>
          <a:ln/>
        </p:spPr>
        <p:style>
          <a:lnRef idx="3">
            <a:schemeClr val="lt1"/>
          </a:lnRef>
          <a:fillRef idx="1">
            <a:schemeClr val="accent4"/>
          </a:fillRef>
          <a:effectRef idx="1">
            <a:schemeClr val="accent4"/>
          </a:effectRef>
          <a:fontRef idx="minor">
            <a:schemeClr val="lt1"/>
          </a:fontRef>
        </p:style>
        <p:txBody>
          <a:bodyPr rtlCol="0" anchor="ctr"/>
          <a:lstStyle/>
          <a:p>
            <a:pPr algn="r"/>
            <a:r>
              <a:rPr lang="es-ES" sz="2000" dirty="0">
                <a:latin typeface="Varela Round" panose="020B0604020202020204" charset="-79"/>
                <a:cs typeface="Varela Round" panose="020B0604020202020204" charset="-79"/>
              </a:rPr>
              <a:t>Alumnos de nuevo Ingreso</a:t>
            </a:r>
            <a:endParaRPr lang="es-ES" dirty="0">
              <a:latin typeface="Varela Round" panose="020B0604020202020204" charset="-79"/>
              <a:cs typeface="Varela Round" panose="020B0604020202020204" charset="-79"/>
            </a:endParaRPr>
          </a:p>
        </p:txBody>
      </p:sp>
      <p:sp>
        <p:nvSpPr>
          <p:cNvPr id="15" name="Elipse 14"/>
          <p:cNvSpPr/>
          <p:nvPr/>
        </p:nvSpPr>
        <p:spPr>
          <a:xfrm>
            <a:off x="288060" y="764549"/>
            <a:ext cx="1199667" cy="1199667"/>
          </a:xfrm>
          <a:prstGeom prst="ellipse">
            <a:avLst/>
          </a:prstGeom>
          <a:solidFill>
            <a:schemeClr val="bg1"/>
          </a:solidFill>
          <a:ln>
            <a:solidFill>
              <a:srgbClr val="BE5ED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2" descr="Resultado de imagen para pencil png icon">
            <a:extLst>
              <a:ext uri="{FF2B5EF4-FFF2-40B4-BE49-F238E27FC236}">
                <a16:creationId xmlns:a16="http://schemas.microsoft.com/office/drawing/2014/main" id="{AF19B831-DD1A-47C3-A65F-F16D6857CD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76" y="842382"/>
            <a:ext cx="1044000" cy="104400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20" name="Gráfico 19">
            <a:extLst>
              <a:ext uri="{FF2B5EF4-FFF2-40B4-BE49-F238E27FC236}">
                <a16:creationId xmlns:a16="http://schemas.microsoft.com/office/drawing/2014/main" id="{2100F331-FE7A-4510-B80A-C90541D942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0454" y="2443451"/>
            <a:ext cx="880124" cy="880124"/>
          </a:xfrm>
          <a:prstGeom prst="rect">
            <a:avLst/>
          </a:prstGeom>
        </p:spPr>
      </p:pic>
      <p:pic>
        <p:nvPicPr>
          <p:cNvPr id="22" name="Imagen 21">
            <a:extLst>
              <a:ext uri="{FF2B5EF4-FFF2-40B4-BE49-F238E27FC236}">
                <a16:creationId xmlns:a16="http://schemas.microsoft.com/office/drawing/2014/main" id="{0F3AB0D3-A49D-474B-AB5F-45AC22BE8A96}"/>
              </a:ext>
            </a:extLst>
          </p:cNvPr>
          <p:cNvPicPr>
            <a:picLocks noChangeAspect="1"/>
          </p:cNvPicPr>
          <p:nvPr/>
        </p:nvPicPr>
        <p:blipFill rotWithShape="1">
          <a:blip r:embed="rId7"/>
          <a:srcRect t="68638" r="68860"/>
          <a:stretch/>
        </p:blipFill>
        <p:spPr>
          <a:xfrm>
            <a:off x="235071" y="3895506"/>
            <a:ext cx="1199667" cy="1135691"/>
          </a:xfrm>
          <a:prstGeom prst="rect">
            <a:avLst/>
          </a:prstGeom>
        </p:spPr>
      </p:pic>
      <p:pic>
        <p:nvPicPr>
          <p:cNvPr id="24" name="Imagen 23">
            <a:extLst>
              <a:ext uri="{FF2B5EF4-FFF2-40B4-BE49-F238E27FC236}">
                <a16:creationId xmlns:a16="http://schemas.microsoft.com/office/drawing/2014/main" id="{2F9A2F2B-8ED0-4706-8E8C-0532BC301479}"/>
              </a:ext>
            </a:extLst>
          </p:cNvPr>
          <p:cNvPicPr>
            <a:picLocks noChangeAspect="1"/>
          </p:cNvPicPr>
          <p:nvPr/>
        </p:nvPicPr>
        <p:blipFill rotWithShape="1">
          <a:blip r:embed="rId7"/>
          <a:srcRect l="38695" t="38187" r="39381" b="38489"/>
          <a:stretch/>
        </p:blipFill>
        <p:spPr>
          <a:xfrm>
            <a:off x="3812478" y="2390856"/>
            <a:ext cx="932719" cy="932719"/>
          </a:xfrm>
          <a:prstGeom prst="rect">
            <a:avLst/>
          </a:prstGeom>
        </p:spPr>
      </p:pic>
      <p:sp>
        <p:nvSpPr>
          <p:cNvPr id="21" name="Shape 296">
            <a:extLst>
              <a:ext uri="{FF2B5EF4-FFF2-40B4-BE49-F238E27FC236}">
                <a16:creationId xmlns:a16="http://schemas.microsoft.com/office/drawing/2014/main" id="{5E86CAF4-374D-4E2D-B586-162B760D2766}"/>
              </a:ext>
            </a:extLst>
          </p:cNvPr>
          <p:cNvSpPr txBox="1">
            <a:spLocks/>
          </p:cNvSpPr>
          <p:nvPr/>
        </p:nvSpPr>
        <p:spPr>
          <a:xfrm>
            <a:off x="8610732" y="4242392"/>
            <a:ext cx="325350" cy="39664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617A86"/>
              </a:buClr>
              <a:buFont typeface="Nixie One"/>
              <a:buNone/>
              <a:defRPr sz="1800" b="0" i="0" u="none" strike="noStrike" cap="none">
                <a:solidFill>
                  <a:srgbClr val="617A86"/>
                </a:solidFill>
                <a:latin typeface="Nixie One"/>
                <a:ea typeface="Nixie One"/>
                <a:cs typeface="Nixie One"/>
                <a:sym typeface="Nixie One"/>
              </a:defRPr>
            </a:lvl1pPr>
            <a:lvl2pPr lvl="1" indent="0">
              <a:spcBef>
                <a:spcPts val="0"/>
              </a:spcBef>
              <a:buClr>
                <a:srgbClr val="617A86"/>
              </a:buClr>
              <a:buFont typeface="Nixie One"/>
              <a:buNone/>
              <a:defRPr sz="1800">
                <a:solidFill>
                  <a:srgbClr val="617A86"/>
                </a:solidFill>
                <a:latin typeface="Nixie One"/>
                <a:ea typeface="Nixie One"/>
                <a:cs typeface="Nixie One"/>
                <a:sym typeface="Nixie One"/>
              </a:defRPr>
            </a:lvl2pPr>
            <a:lvl3pPr lvl="2" indent="0">
              <a:spcBef>
                <a:spcPts val="0"/>
              </a:spcBef>
              <a:buClr>
                <a:srgbClr val="617A86"/>
              </a:buClr>
              <a:buFont typeface="Nixie One"/>
              <a:buNone/>
              <a:defRPr sz="1800">
                <a:solidFill>
                  <a:srgbClr val="617A86"/>
                </a:solidFill>
                <a:latin typeface="Nixie One"/>
                <a:ea typeface="Nixie One"/>
                <a:cs typeface="Nixie One"/>
                <a:sym typeface="Nixie One"/>
              </a:defRPr>
            </a:lvl3pPr>
            <a:lvl4pPr lvl="3" indent="0">
              <a:spcBef>
                <a:spcPts val="0"/>
              </a:spcBef>
              <a:buClr>
                <a:srgbClr val="617A86"/>
              </a:buClr>
              <a:buFont typeface="Nixie One"/>
              <a:buNone/>
              <a:defRPr sz="1800">
                <a:solidFill>
                  <a:srgbClr val="617A86"/>
                </a:solidFill>
                <a:latin typeface="Nixie One"/>
                <a:ea typeface="Nixie One"/>
                <a:cs typeface="Nixie One"/>
                <a:sym typeface="Nixie One"/>
              </a:defRPr>
            </a:lvl4pPr>
            <a:lvl5pPr lvl="4" indent="0">
              <a:spcBef>
                <a:spcPts val="0"/>
              </a:spcBef>
              <a:buClr>
                <a:srgbClr val="617A86"/>
              </a:buClr>
              <a:buFont typeface="Nixie One"/>
              <a:buNone/>
              <a:defRPr sz="1800">
                <a:solidFill>
                  <a:srgbClr val="617A86"/>
                </a:solidFill>
                <a:latin typeface="Nixie One"/>
                <a:ea typeface="Nixie One"/>
                <a:cs typeface="Nixie One"/>
                <a:sym typeface="Nixie One"/>
              </a:defRPr>
            </a:lvl5pPr>
            <a:lvl6pPr lvl="5" indent="0">
              <a:spcBef>
                <a:spcPts val="0"/>
              </a:spcBef>
              <a:buClr>
                <a:srgbClr val="617A86"/>
              </a:buClr>
              <a:buFont typeface="Nixie One"/>
              <a:buNone/>
              <a:defRPr sz="1800">
                <a:solidFill>
                  <a:srgbClr val="617A86"/>
                </a:solidFill>
                <a:latin typeface="Nixie One"/>
                <a:ea typeface="Nixie One"/>
                <a:cs typeface="Nixie One"/>
                <a:sym typeface="Nixie One"/>
              </a:defRPr>
            </a:lvl6pPr>
            <a:lvl7pPr lvl="6" indent="0">
              <a:spcBef>
                <a:spcPts val="0"/>
              </a:spcBef>
              <a:buClr>
                <a:srgbClr val="617A86"/>
              </a:buClr>
              <a:buFont typeface="Nixie One"/>
              <a:buNone/>
              <a:defRPr sz="1800">
                <a:solidFill>
                  <a:srgbClr val="617A86"/>
                </a:solidFill>
                <a:latin typeface="Nixie One"/>
                <a:ea typeface="Nixie One"/>
                <a:cs typeface="Nixie One"/>
                <a:sym typeface="Nixie One"/>
              </a:defRPr>
            </a:lvl7pPr>
            <a:lvl8pPr lvl="7" indent="0">
              <a:spcBef>
                <a:spcPts val="0"/>
              </a:spcBef>
              <a:buClr>
                <a:srgbClr val="617A86"/>
              </a:buClr>
              <a:buFont typeface="Nixie One"/>
              <a:buNone/>
              <a:defRPr sz="1800">
                <a:solidFill>
                  <a:srgbClr val="617A86"/>
                </a:solidFill>
                <a:latin typeface="Nixie One"/>
                <a:ea typeface="Nixie One"/>
                <a:cs typeface="Nixie One"/>
                <a:sym typeface="Nixie One"/>
              </a:defRPr>
            </a:lvl8pPr>
            <a:lvl9pPr lvl="8" indent="0">
              <a:spcBef>
                <a:spcPts val="0"/>
              </a:spcBef>
              <a:buClr>
                <a:srgbClr val="617A86"/>
              </a:buClr>
              <a:buFont typeface="Nixie One"/>
              <a:buNone/>
              <a:defRPr sz="1800">
                <a:solidFill>
                  <a:srgbClr val="617A86"/>
                </a:solidFill>
                <a:latin typeface="Nixie One"/>
                <a:ea typeface="Nixie One"/>
                <a:cs typeface="Nixie One"/>
                <a:sym typeface="Nixie One"/>
              </a:defRPr>
            </a:lvl9pPr>
          </a:lstStyle>
          <a:p>
            <a:pPr>
              <a:buSzPct val="25000"/>
            </a:pPr>
            <a:fld id="{4AFD2DD4-F8A3-4C7A-9DE1-09CA6F79F1FC}" type="slidenum">
              <a:rPr lang="es-MX" sz="1600" b="1">
                <a:solidFill>
                  <a:schemeClr val="bg1"/>
                </a:solidFill>
                <a:latin typeface="Varela Round" panose="020B0604020202020204" charset="-79"/>
                <a:ea typeface="Microsoft JhengHei UI Light" panose="020B0304030504040204" pitchFamily="34" charset="-120"/>
                <a:cs typeface="Varela Round" panose="020B0604020202020204" charset="-79"/>
              </a:rPr>
              <a:t>9</a:t>
            </a:fld>
            <a:endParaRPr lang="es-MX" sz="1600" b="1" dirty="0">
              <a:solidFill>
                <a:schemeClr val="bg1"/>
              </a:solidFill>
              <a:latin typeface="Varela Round" panose="020B0604020202020204" charset="-79"/>
              <a:ea typeface="Microsoft JhengHei UI Light" panose="020B0304030504040204" pitchFamily="34" charset="-120"/>
              <a:cs typeface="Varela Round" panose="020B0604020202020204" charset="-79"/>
            </a:endParaRPr>
          </a:p>
        </p:txBody>
      </p:sp>
    </p:spTree>
    <p:extLst>
      <p:ext uri="{BB962C8B-B14F-4D97-AF65-F5344CB8AC3E}">
        <p14:creationId xmlns:p14="http://schemas.microsoft.com/office/powerpoint/2010/main" val="3792301349"/>
      </p:ext>
    </p:extLst>
  </p:cSld>
  <p:clrMapOvr>
    <a:masterClrMapping/>
  </p:clrMapOvr>
  <p:transition spd="med">
    <p:pull dir="r"/>
  </p:transition>
</p:sld>
</file>

<file path=ppt/theme/theme1.xml><?xml version="1.0" encoding="utf-8"?>
<a:theme xmlns:a="http://schemas.openxmlformats.org/drawingml/2006/main" name="Pu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2706</TotalTime>
  <Words>748</Words>
  <Application>Microsoft Office PowerPoint</Application>
  <PresentationFormat>Presentación en pantalla (16:9)</PresentationFormat>
  <Paragraphs>128</Paragraphs>
  <Slides>26</Slides>
  <Notes>12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26</vt:i4>
      </vt:variant>
    </vt:vector>
  </HeadingPairs>
  <TitlesOfParts>
    <vt:vector size="33" baseType="lpstr">
      <vt:lpstr>Verdana</vt:lpstr>
      <vt:lpstr>Arial</vt:lpstr>
      <vt:lpstr>Nixie One</vt:lpstr>
      <vt:lpstr>Varela Round</vt:lpstr>
      <vt:lpstr>Calibri</vt:lpstr>
      <vt:lpstr>Microsoft JhengHei UI Light</vt:lpstr>
      <vt:lpstr>Puck template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MyCrowsoft</dc:title>
  <dc:creator>Alumno</dc:creator>
  <cp:lastModifiedBy>Brayan Yosafat Martinez Coronel</cp:lastModifiedBy>
  <cp:revision>162</cp:revision>
  <dcterms:modified xsi:type="dcterms:W3CDTF">2018-11-09T17:59:16Z</dcterms:modified>
</cp:coreProperties>
</file>